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23"/>
  </p:notesMasterIdLst>
  <p:sldIdLst>
    <p:sldId id="280" r:id="rId2"/>
    <p:sldId id="322" r:id="rId3"/>
    <p:sldId id="279" r:id="rId4"/>
    <p:sldId id="299" r:id="rId5"/>
    <p:sldId id="282" r:id="rId6"/>
    <p:sldId id="300" r:id="rId7"/>
    <p:sldId id="283" r:id="rId8"/>
    <p:sldId id="296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18" r:id="rId17"/>
    <p:sldId id="317" r:id="rId18"/>
    <p:sldId id="320" r:id="rId19"/>
    <p:sldId id="319" r:id="rId20"/>
    <p:sldId id="316" r:id="rId21"/>
    <p:sldId id="314" r:id="rId22"/>
  </p:sldIdLst>
  <p:sldSz cx="9144000" cy="6858000" type="screen4x3"/>
  <p:notesSz cx="6858000" cy="9144000"/>
  <p:custShowLst>
    <p:custShow name="Gutenberg 23.08.2012" id="0">
      <p:sldLst>
        <p:sld r:id="rId2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00"/>
    <a:srgbClr val="FDFED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20343"/>
      <dgm:spPr/>
    </dgm:pt>
  </dgm:ptLst>
  <dgm:cxnLst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D7AC4FE9-DF5A-4C69-9381-EC114C0F6D03}" type="presOf" srcId="{70BEB3DA-63DA-447B-A64D-BBD372E7C421}" destId="{3E9627F4-9EE2-4DEA-9ADE-CB235A0F04FF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CA12A928-87D0-4C8A-B52A-01A844545EE2}" type="presOf" srcId="{DD7F9614-9A01-4733-B37B-1D19F0E47F9B}" destId="{569E4B7A-6DA9-4480-9ADE-A36BF3E8CF85}" srcOrd="0" destOrd="0" presId="urn:microsoft.com/office/officeart/2005/8/layout/hProcess3"/>
    <dgm:cxn modelId="{66AC1B02-B1E8-4CA1-9ED9-0212812491AA}" type="presOf" srcId="{668A0F98-B954-4E98-9250-847F8BBBDF60}" destId="{101DEA5D-22A8-435E-BEDF-8EFA1749CC1A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C4F1077A-8E80-408F-9361-C1DF69628EE5}" type="presOf" srcId="{CCCA061F-2688-405B-9E8E-8E6ECAA37147}" destId="{E8DB83D8-8BF1-490E-921A-43B732A077A7}" srcOrd="0" destOrd="0" presId="urn:microsoft.com/office/officeart/2005/8/layout/hProcess3"/>
    <dgm:cxn modelId="{450DB4B9-EC3D-422E-AFBE-F4722F89DAD3}" type="presParOf" srcId="{569E4B7A-6DA9-4480-9ADE-A36BF3E8CF85}" destId="{83D3BC3E-C33F-4510-925E-9A91F8588D5D}" srcOrd="0" destOrd="0" presId="urn:microsoft.com/office/officeart/2005/8/layout/hProcess3"/>
    <dgm:cxn modelId="{C2D5262C-ACE3-47A1-9182-D10BE30471D2}" type="presParOf" srcId="{569E4B7A-6DA9-4480-9ADE-A36BF3E8CF85}" destId="{502C1FD3-BBC9-4BB2-A30B-791F4EDDB6D2}" srcOrd="1" destOrd="0" presId="urn:microsoft.com/office/officeart/2005/8/layout/hProcess3"/>
    <dgm:cxn modelId="{90225160-8FD3-47C5-AD9D-A184BB74B50F}" type="presParOf" srcId="{502C1FD3-BBC9-4BB2-A30B-791F4EDDB6D2}" destId="{5535FA55-F134-452A-BAD1-8706C4782A42}" srcOrd="0" destOrd="0" presId="urn:microsoft.com/office/officeart/2005/8/layout/hProcess3"/>
    <dgm:cxn modelId="{36E1F4FA-0190-4735-8969-B68384EFA45F}" type="presParOf" srcId="{502C1FD3-BBC9-4BB2-A30B-791F4EDDB6D2}" destId="{15FB5734-65AA-43DA-BCE5-F1F24617B831}" srcOrd="1" destOrd="0" presId="urn:microsoft.com/office/officeart/2005/8/layout/hProcess3"/>
    <dgm:cxn modelId="{A19942EF-56D5-4556-989F-E9074A606A82}" type="presParOf" srcId="{15FB5734-65AA-43DA-BCE5-F1F24617B831}" destId="{C245DC5A-2CD6-478C-B21C-97D371AF6438}" srcOrd="0" destOrd="0" presId="urn:microsoft.com/office/officeart/2005/8/layout/hProcess3"/>
    <dgm:cxn modelId="{54BA224C-63BB-459C-A279-F8D958F40C69}" type="presParOf" srcId="{15FB5734-65AA-43DA-BCE5-F1F24617B831}" destId="{E8DB83D8-8BF1-490E-921A-43B732A077A7}" srcOrd="1" destOrd="0" presId="urn:microsoft.com/office/officeart/2005/8/layout/hProcess3"/>
    <dgm:cxn modelId="{A1EA93A3-21E8-4144-BABE-1C6BCE24E23D}" type="presParOf" srcId="{15FB5734-65AA-43DA-BCE5-F1F24617B831}" destId="{2C0136DB-DE03-4452-A414-AF9D822A3203}" srcOrd="2" destOrd="0" presId="urn:microsoft.com/office/officeart/2005/8/layout/hProcess3"/>
    <dgm:cxn modelId="{9C5603DB-BAFC-42C2-B36E-03EEEEB80F57}" type="presParOf" srcId="{15FB5734-65AA-43DA-BCE5-F1F24617B831}" destId="{9732339C-451E-4115-90DC-8F3F5E26C009}" srcOrd="3" destOrd="0" presId="urn:microsoft.com/office/officeart/2005/8/layout/hProcess3"/>
    <dgm:cxn modelId="{3E5383CD-FC28-4C1D-BB05-B5E1185BC6C6}" type="presParOf" srcId="{502C1FD3-BBC9-4BB2-A30B-791F4EDDB6D2}" destId="{083089D4-ED94-475F-B8FC-E0EAFF3E0F2A}" srcOrd="2" destOrd="0" presId="urn:microsoft.com/office/officeart/2005/8/layout/hProcess3"/>
    <dgm:cxn modelId="{298F54B6-6DBD-4B37-94E3-EDC73AA78AFD}" type="presParOf" srcId="{502C1FD3-BBC9-4BB2-A30B-791F4EDDB6D2}" destId="{F8B5B810-5E17-48B9-BF4E-FC908ABDA2C5}" srcOrd="3" destOrd="0" presId="urn:microsoft.com/office/officeart/2005/8/layout/hProcess3"/>
    <dgm:cxn modelId="{1C888B49-C4FB-4571-BA9E-586383E2EABD}" type="presParOf" srcId="{F8B5B810-5E17-48B9-BF4E-FC908ABDA2C5}" destId="{4EA0F4FB-6666-477C-85E1-A16AF733F080}" srcOrd="0" destOrd="0" presId="urn:microsoft.com/office/officeart/2005/8/layout/hProcess3"/>
    <dgm:cxn modelId="{7B497B92-ACE1-4A94-9588-1E83E2A3E0C7}" type="presParOf" srcId="{F8B5B810-5E17-48B9-BF4E-FC908ABDA2C5}" destId="{3E9627F4-9EE2-4DEA-9ADE-CB235A0F04FF}" srcOrd="1" destOrd="0" presId="urn:microsoft.com/office/officeart/2005/8/layout/hProcess3"/>
    <dgm:cxn modelId="{90E104B5-9B28-4C68-B720-86BBFA325EED}" type="presParOf" srcId="{F8B5B810-5E17-48B9-BF4E-FC908ABDA2C5}" destId="{8DE15198-604B-4C1E-B485-95160D4ACACD}" srcOrd="2" destOrd="0" presId="urn:microsoft.com/office/officeart/2005/8/layout/hProcess3"/>
    <dgm:cxn modelId="{B1228235-BF36-484B-90CC-E1453773377A}" type="presParOf" srcId="{F8B5B810-5E17-48B9-BF4E-FC908ABDA2C5}" destId="{F8E1D09C-5A49-40BE-BA66-27F3D9A33576}" srcOrd="3" destOrd="0" presId="urn:microsoft.com/office/officeart/2005/8/layout/hProcess3"/>
    <dgm:cxn modelId="{F2AAC2AF-F8C6-4181-A545-41E8EB630CE7}" type="presParOf" srcId="{502C1FD3-BBC9-4BB2-A30B-791F4EDDB6D2}" destId="{B48F4F70-13F2-47A9-9ABA-BE9BAFEE40A8}" srcOrd="4" destOrd="0" presId="urn:microsoft.com/office/officeart/2005/8/layout/hProcess3"/>
    <dgm:cxn modelId="{5E09F864-D479-4D41-BCA5-58FF57F39F54}" type="presParOf" srcId="{502C1FD3-BBC9-4BB2-A30B-791F4EDDB6D2}" destId="{A5CAF216-10C8-46A5-B433-1455F35B88A9}" srcOrd="5" destOrd="0" presId="urn:microsoft.com/office/officeart/2005/8/layout/hProcess3"/>
    <dgm:cxn modelId="{EA03882E-BF6C-4391-8964-F43FE27C4AEC}" type="presParOf" srcId="{A5CAF216-10C8-46A5-B433-1455F35B88A9}" destId="{37B2C4C1-CC9F-4071-B010-EFCDDBAC0D0B}" srcOrd="0" destOrd="0" presId="urn:microsoft.com/office/officeart/2005/8/layout/hProcess3"/>
    <dgm:cxn modelId="{8659EA79-7997-4244-B97A-58215F2FE662}" type="presParOf" srcId="{A5CAF216-10C8-46A5-B433-1455F35B88A9}" destId="{101DEA5D-22A8-435E-BEDF-8EFA1749CC1A}" srcOrd="1" destOrd="0" presId="urn:microsoft.com/office/officeart/2005/8/layout/hProcess3"/>
    <dgm:cxn modelId="{DBE34E5A-AC7A-4497-A525-1F1FB8BC9760}" type="presParOf" srcId="{A5CAF216-10C8-46A5-B433-1455F35B88A9}" destId="{314BE605-2B13-4DDB-B05C-BC382FAB4A5E}" srcOrd="2" destOrd="0" presId="urn:microsoft.com/office/officeart/2005/8/layout/hProcess3"/>
    <dgm:cxn modelId="{B68C54DA-2D1F-4ED6-93F6-845CE0184B56}" type="presParOf" srcId="{A5CAF216-10C8-46A5-B433-1455F35B88A9}" destId="{463433A4-3469-4D9E-96B5-B6374F0AE822}" srcOrd="3" destOrd="0" presId="urn:microsoft.com/office/officeart/2005/8/layout/hProcess3"/>
    <dgm:cxn modelId="{658AE26C-CC67-4E43-B97F-8E7CDC0DFBFD}" type="presParOf" srcId="{502C1FD3-BBC9-4BB2-A30B-791F4EDDB6D2}" destId="{717D0D97-4D04-4780-8AF8-14AC2D307922}" srcOrd="6" destOrd="0" presId="urn:microsoft.com/office/officeart/2005/8/layout/hProcess3"/>
    <dgm:cxn modelId="{D033E64C-B291-4F3A-BBAB-89BD35B32D3C}" type="presParOf" srcId="{502C1FD3-BBC9-4BB2-A30B-791F4EDDB6D2}" destId="{AD569E5A-524B-4585-B51B-BBFE691FB393}" srcOrd="7" destOrd="0" presId="urn:microsoft.com/office/officeart/2005/8/layout/hProcess3"/>
    <dgm:cxn modelId="{24B65F92-8D69-413E-BD07-995C87B43318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NeighborX="48772" custLinFactNeighborY="-59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-294" custLinFactNeighborY="35718"/>
      <dgm:spPr/>
    </dgm:pt>
  </dgm:ptLst>
  <dgm:cxnLst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B655BEBE-30EC-43A0-9F09-ADF650FACE31}" type="presOf" srcId="{70BEB3DA-63DA-447B-A64D-BBD372E7C421}" destId="{3E9627F4-9EE2-4DEA-9ADE-CB235A0F04FF}" srcOrd="0" destOrd="0" presId="urn:microsoft.com/office/officeart/2005/8/layout/hProcess3"/>
    <dgm:cxn modelId="{38230A21-9C12-4C7A-A9E8-698C82BA1185}" type="presOf" srcId="{DD7F9614-9A01-4733-B37B-1D19F0E47F9B}" destId="{569E4B7A-6DA9-4480-9ADE-A36BF3E8CF85}" srcOrd="0" destOrd="0" presId="urn:microsoft.com/office/officeart/2005/8/layout/hProcess3"/>
    <dgm:cxn modelId="{8AAD0D6B-38BB-4856-97CF-37825B2D4779}" type="presOf" srcId="{CCCA061F-2688-405B-9E8E-8E6ECAA37147}" destId="{E8DB83D8-8BF1-490E-921A-43B732A077A7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705303D0-773B-4F5A-94CB-BA3A300C7FCD}" type="presOf" srcId="{668A0F98-B954-4E98-9250-847F8BBBDF60}" destId="{101DEA5D-22A8-435E-BEDF-8EFA1749CC1A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7A2B79E4-F234-4EE0-9C28-65A9E967E9EA}" type="presParOf" srcId="{569E4B7A-6DA9-4480-9ADE-A36BF3E8CF85}" destId="{83D3BC3E-C33F-4510-925E-9A91F8588D5D}" srcOrd="0" destOrd="0" presId="urn:microsoft.com/office/officeart/2005/8/layout/hProcess3"/>
    <dgm:cxn modelId="{271B1C59-BD2F-4573-AB4B-6FFFD2DF64C5}" type="presParOf" srcId="{569E4B7A-6DA9-4480-9ADE-A36BF3E8CF85}" destId="{502C1FD3-BBC9-4BB2-A30B-791F4EDDB6D2}" srcOrd="1" destOrd="0" presId="urn:microsoft.com/office/officeart/2005/8/layout/hProcess3"/>
    <dgm:cxn modelId="{F44E6D03-A0F4-41F5-AE8C-97771FCBF8F1}" type="presParOf" srcId="{502C1FD3-BBC9-4BB2-A30B-791F4EDDB6D2}" destId="{5535FA55-F134-452A-BAD1-8706C4782A42}" srcOrd="0" destOrd="0" presId="urn:microsoft.com/office/officeart/2005/8/layout/hProcess3"/>
    <dgm:cxn modelId="{5FDC1142-A839-4A20-BBAD-F7B104CAE05E}" type="presParOf" srcId="{502C1FD3-BBC9-4BB2-A30B-791F4EDDB6D2}" destId="{15FB5734-65AA-43DA-BCE5-F1F24617B831}" srcOrd="1" destOrd="0" presId="urn:microsoft.com/office/officeart/2005/8/layout/hProcess3"/>
    <dgm:cxn modelId="{C740ECFF-6722-46C3-A2CB-0AE7C2086BD5}" type="presParOf" srcId="{15FB5734-65AA-43DA-BCE5-F1F24617B831}" destId="{C245DC5A-2CD6-478C-B21C-97D371AF6438}" srcOrd="0" destOrd="0" presId="urn:microsoft.com/office/officeart/2005/8/layout/hProcess3"/>
    <dgm:cxn modelId="{B148467C-34D4-4116-988B-AE2192AE81D0}" type="presParOf" srcId="{15FB5734-65AA-43DA-BCE5-F1F24617B831}" destId="{E8DB83D8-8BF1-490E-921A-43B732A077A7}" srcOrd="1" destOrd="0" presId="urn:microsoft.com/office/officeart/2005/8/layout/hProcess3"/>
    <dgm:cxn modelId="{F783F3BB-1255-448E-8BA8-D76C892521CA}" type="presParOf" srcId="{15FB5734-65AA-43DA-BCE5-F1F24617B831}" destId="{2C0136DB-DE03-4452-A414-AF9D822A3203}" srcOrd="2" destOrd="0" presId="urn:microsoft.com/office/officeart/2005/8/layout/hProcess3"/>
    <dgm:cxn modelId="{71442CF8-0FE2-4ABA-A87A-1EAB80FAE52C}" type="presParOf" srcId="{15FB5734-65AA-43DA-BCE5-F1F24617B831}" destId="{9732339C-451E-4115-90DC-8F3F5E26C009}" srcOrd="3" destOrd="0" presId="urn:microsoft.com/office/officeart/2005/8/layout/hProcess3"/>
    <dgm:cxn modelId="{5579634E-1A5E-4E00-8ED4-6E6AD5969085}" type="presParOf" srcId="{502C1FD3-BBC9-4BB2-A30B-791F4EDDB6D2}" destId="{083089D4-ED94-475F-B8FC-E0EAFF3E0F2A}" srcOrd="2" destOrd="0" presId="urn:microsoft.com/office/officeart/2005/8/layout/hProcess3"/>
    <dgm:cxn modelId="{9509AE74-8872-4E46-8FFF-CB2419D01409}" type="presParOf" srcId="{502C1FD3-BBC9-4BB2-A30B-791F4EDDB6D2}" destId="{F8B5B810-5E17-48B9-BF4E-FC908ABDA2C5}" srcOrd="3" destOrd="0" presId="urn:microsoft.com/office/officeart/2005/8/layout/hProcess3"/>
    <dgm:cxn modelId="{5234E490-93CF-4BC4-ABD9-B3B59AA81143}" type="presParOf" srcId="{F8B5B810-5E17-48B9-BF4E-FC908ABDA2C5}" destId="{4EA0F4FB-6666-477C-85E1-A16AF733F080}" srcOrd="0" destOrd="0" presId="urn:microsoft.com/office/officeart/2005/8/layout/hProcess3"/>
    <dgm:cxn modelId="{EEA9B6E3-8856-425C-A4ED-6D5AC2D9402A}" type="presParOf" srcId="{F8B5B810-5E17-48B9-BF4E-FC908ABDA2C5}" destId="{3E9627F4-9EE2-4DEA-9ADE-CB235A0F04FF}" srcOrd="1" destOrd="0" presId="urn:microsoft.com/office/officeart/2005/8/layout/hProcess3"/>
    <dgm:cxn modelId="{74F25CA9-57C7-442A-8683-C27BC00033E5}" type="presParOf" srcId="{F8B5B810-5E17-48B9-BF4E-FC908ABDA2C5}" destId="{8DE15198-604B-4C1E-B485-95160D4ACACD}" srcOrd="2" destOrd="0" presId="urn:microsoft.com/office/officeart/2005/8/layout/hProcess3"/>
    <dgm:cxn modelId="{27A0184F-F73E-4ED1-A4BB-27A7EF271D9B}" type="presParOf" srcId="{F8B5B810-5E17-48B9-BF4E-FC908ABDA2C5}" destId="{F8E1D09C-5A49-40BE-BA66-27F3D9A33576}" srcOrd="3" destOrd="0" presId="urn:microsoft.com/office/officeart/2005/8/layout/hProcess3"/>
    <dgm:cxn modelId="{BEEC78D9-9F7E-4088-9926-B2A884C6307E}" type="presParOf" srcId="{502C1FD3-BBC9-4BB2-A30B-791F4EDDB6D2}" destId="{B48F4F70-13F2-47A9-9ABA-BE9BAFEE40A8}" srcOrd="4" destOrd="0" presId="urn:microsoft.com/office/officeart/2005/8/layout/hProcess3"/>
    <dgm:cxn modelId="{EEA054D1-4A03-4534-9608-A352A63CC9D2}" type="presParOf" srcId="{502C1FD3-BBC9-4BB2-A30B-791F4EDDB6D2}" destId="{A5CAF216-10C8-46A5-B433-1455F35B88A9}" srcOrd="5" destOrd="0" presId="urn:microsoft.com/office/officeart/2005/8/layout/hProcess3"/>
    <dgm:cxn modelId="{05D1D17F-49F5-4682-9E5A-209F9EAAACCB}" type="presParOf" srcId="{A5CAF216-10C8-46A5-B433-1455F35B88A9}" destId="{37B2C4C1-CC9F-4071-B010-EFCDDBAC0D0B}" srcOrd="0" destOrd="0" presId="urn:microsoft.com/office/officeart/2005/8/layout/hProcess3"/>
    <dgm:cxn modelId="{8E779276-3C70-4B82-BDAC-7E74F534230E}" type="presParOf" srcId="{A5CAF216-10C8-46A5-B433-1455F35B88A9}" destId="{101DEA5D-22A8-435E-BEDF-8EFA1749CC1A}" srcOrd="1" destOrd="0" presId="urn:microsoft.com/office/officeart/2005/8/layout/hProcess3"/>
    <dgm:cxn modelId="{3EC9A389-5484-4858-A34C-19F364EF3A76}" type="presParOf" srcId="{A5CAF216-10C8-46A5-B433-1455F35B88A9}" destId="{314BE605-2B13-4DDB-B05C-BC382FAB4A5E}" srcOrd="2" destOrd="0" presId="urn:microsoft.com/office/officeart/2005/8/layout/hProcess3"/>
    <dgm:cxn modelId="{3F9393E5-F988-486A-98DB-80124AD4D042}" type="presParOf" srcId="{A5CAF216-10C8-46A5-B433-1455F35B88A9}" destId="{463433A4-3469-4D9E-96B5-B6374F0AE822}" srcOrd="3" destOrd="0" presId="urn:microsoft.com/office/officeart/2005/8/layout/hProcess3"/>
    <dgm:cxn modelId="{E2557555-914F-4CE7-8038-7EC638450809}" type="presParOf" srcId="{502C1FD3-BBC9-4BB2-A30B-791F4EDDB6D2}" destId="{717D0D97-4D04-4780-8AF8-14AC2D307922}" srcOrd="6" destOrd="0" presId="urn:microsoft.com/office/officeart/2005/8/layout/hProcess3"/>
    <dgm:cxn modelId="{D1D15A03-A2AB-45A4-93D7-C429F63B4D02}" type="presParOf" srcId="{502C1FD3-BBC9-4BB2-A30B-791F4EDDB6D2}" destId="{AD569E5A-524B-4585-B51B-BBFE691FB393}" srcOrd="7" destOrd="0" presId="urn:microsoft.com/office/officeart/2005/8/layout/hProcess3"/>
    <dgm:cxn modelId="{931D484A-E708-46CF-80F6-5D9FA33E1C6B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NeighborX="48772" custLinFactNeighborY="-59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 custLinFactNeighborX="84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20412"/>
      <dgm:spPr/>
    </dgm:pt>
  </dgm:ptLst>
  <dgm:cxnLst>
    <dgm:cxn modelId="{FDAC2EC0-D54A-45C7-A4FF-7C03E2A74A6E}" type="presOf" srcId="{668A0F98-B954-4E98-9250-847F8BBBDF60}" destId="{101DEA5D-22A8-435E-BEDF-8EFA1749CC1A}" srcOrd="0" destOrd="0" presId="urn:microsoft.com/office/officeart/2005/8/layout/hProcess3"/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E2B2996D-86B0-402F-AF98-B7B305BDAE51}" type="presOf" srcId="{70BEB3DA-63DA-447B-A64D-BBD372E7C421}" destId="{3E9627F4-9EE2-4DEA-9ADE-CB235A0F04FF}" srcOrd="0" destOrd="0" presId="urn:microsoft.com/office/officeart/2005/8/layout/hProcess3"/>
    <dgm:cxn modelId="{10EB0FB2-B6C5-43F2-AB1F-E70B6DD093AD}" type="presOf" srcId="{DD7F9614-9A01-4733-B37B-1D19F0E47F9B}" destId="{569E4B7A-6DA9-4480-9ADE-A36BF3E8CF85}" srcOrd="0" destOrd="0" presId="urn:microsoft.com/office/officeart/2005/8/layout/hProcess3"/>
    <dgm:cxn modelId="{DBA371A2-F3BF-4D00-8BEA-318267BACD39}" type="presOf" srcId="{CCCA061F-2688-405B-9E8E-8E6ECAA37147}" destId="{E8DB83D8-8BF1-490E-921A-43B732A077A7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AFF55D8F-12BE-4F01-ADDC-2FF98521C212}" type="presParOf" srcId="{569E4B7A-6DA9-4480-9ADE-A36BF3E8CF85}" destId="{83D3BC3E-C33F-4510-925E-9A91F8588D5D}" srcOrd="0" destOrd="0" presId="urn:microsoft.com/office/officeart/2005/8/layout/hProcess3"/>
    <dgm:cxn modelId="{C1816AB9-029E-4F4F-9AEB-1C2F243AB21D}" type="presParOf" srcId="{569E4B7A-6DA9-4480-9ADE-A36BF3E8CF85}" destId="{502C1FD3-BBC9-4BB2-A30B-791F4EDDB6D2}" srcOrd="1" destOrd="0" presId="urn:microsoft.com/office/officeart/2005/8/layout/hProcess3"/>
    <dgm:cxn modelId="{FE6C3279-F690-4C93-ACC1-978F12A7A24F}" type="presParOf" srcId="{502C1FD3-BBC9-4BB2-A30B-791F4EDDB6D2}" destId="{5535FA55-F134-452A-BAD1-8706C4782A42}" srcOrd="0" destOrd="0" presId="urn:microsoft.com/office/officeart/2005/8/layout/hProcess3"/>
    <dgm:cxn modelId="{72216CAF-12D8-4772-9352-7A528457BCF4}" type="presParOf" srcId="{502C1FD3-BBC9-4BB2-A30B-791F4EDDB6D2}" destId="{15FB5734-65AA-43DA-BCE5-F1F24617B831}" srcOrd="1" destOrd="0" presId="urn:microsoft.com/office/officeart/2005/8/layout/hProcess3"/>
    <dgm:cxn modelId="{F101CE82-B7C7-4ABE-A307-DB7E97CAF530}" type="presParOf" srcId="{15FB5734-65AA-43DA-BCE5-F1F24617B831}" destId="{C245DC5A-2CD6-478C-B21C-97D371AF6438}" srcOrd="0" destOrd="0" presId="urn:microsoft.com/office/officeart/2005/8/layout/hProcess3"/>
    <dgm:cxn modelId="{D30BF3C5-3D28-495F-9226-525982F2C358}" type="presParOf" srcId="{15FB5734-65AA-43DA-BCE5-F1F24617B831}" destId="{E8DB83D8-8BF1-490E-921A-43B732A077A7}" srcOrd="1" destOrd="0" presId="urn:microsoft.com/office/officeart/2005/8/layout/hProcess3"/>
    <dgm:cxn modelId="{06B60105-4D34-4AB7-BEA5-AC57B928F49E}" type="presParOf" srcId="{15FB5734-65AA-43DA-BCE5-F1F24617B831}" destId="{2C0136DB-DE03-4452-A414-AF9D822A3203}" srcOrd="2" destOrd="0" presId="urn:microsoft.com/office/officeart/2005/8/layout/hProcess3"/>
    <dgm:cxn modelId="{32470F9C-ADD4-44F7-BA02-E1DA0914D899}" type="presParOf" srcId="{15FB5734-65AA-43DA-BCE5-F1F24617B831}" destId="{9732339C-451E-4115-90DC-8F3F5E26C009}" srcOrd="3" destOrd="0" presId="urn:microsoft.com/office/officeart/2005/8/layout/hProcess3"/>
    <dgm:cxn modelId="{7CB7C4EF-F7A7-4471-A9E6-BD8E3573DD5A}" type="presParOf" srcId="{502C1FD3-BBC9-4BB2-A30B-791F4EDDB6D2}" destId="{083089D4-ED94-475F-B8FC-E0EAFF3E0F2A}" srcOrd="2" destOrd="0" presId="urn:microsoft.com/office/officeart/2005/8/layout/hProcess3"/>
    <dgm:cxn modelId="{87B2D0F7-7431-4AEB-8B39-E10BDD98EEC9}" type="presParOf" srcId="{502C1FD3-BBC9-4BB2-A30B-791F4EDDB6D2}" destId="{F8B5B810-5E17-48B9-BF4E-FC908ABDA2C5}" srcOrd="3" destOrd="0" presId="urn:microsoft.com/office/officeart/2005/8/layout/hProcess3"/>
    <dgm:cxn modelId="{02FE0B3C-062A-4D03-B540-A3C290A99C8A}" type="presParOf" srcId="{F8B5B810-5E17-48B9-BF4E-FC908ABDA2C5}" destId="{4EA0F4FB-6666-477C-85E1-A16AF733F080}" srcOrd="0" destOrd="0" presId="urn:microsoft.com/office/officeart/2005/8/layout/hProcess3"/>
    <dgm:cxn modelId="{E0FF5877-7822-4820-8285-28C6D4F29D77}" type="presParOf" srcId="{F8B5B810-5E17-48B9-BF4E-FC908ABDA2C5}" destId="{3E9627F4-9EE2-4DEA-9ADE-CB235A0F04FF}" srcOrd="1" destOrd="0" presId="urn:microsoft.com/office/officeart/2005/8/layout/hProcess3"/>
    <dgm:cxn modelId="{D389E50E-D072-484E-80EF-48A1E90CBA32}" type="presParOf" srcId="{F8B5B810-5E17-48B9-BF4E-FC908ABDA2C5}" destId="{8DE15198-604B-4C1E-B485-95160D4ACACD}" srcOrd="2" destOrd="0" presId="urn:microsoft.com/office/officeart/2005/8/layout/hProcess3"/>
    <dgm:cxn modelId="{647E41F0-56E6-4A7C-AFDC-598741A64CDA}" type="presParOf" srcId="{F8B5B810-5E17-48B9-BF4E-FC908ABDA2C5}" destId="{F8E1D09C-5A49-40BE-BA66-27F3D9A33576}" srcOrd="3" destOrd="0" presId="urn:microsoft.com/office/officeart/2005/8/layout/hProcess3"/>
    <dgm:cxn modelId="{0A6B0691-C82D-44C0-BC7E-FB73B52BA578}" type="presParOf" srcId="{502C1FD3-BBC9-4BB2-A30B-791F4EDDB6D2}" destId="{B48F4F70-13F2-47A9-9ABA-BE9BAFEE40A8}" srcOrd="4" destOrd="0" presId="urn:microsoft.com/office/officeart/2005/8/layout/hProcess3"/>
    <dgm:cxn modelId="{6A44BB14-DB39-4010-A4BA-049AD0FA5614}" type="presParOf" srcId="{502C1FD3-BBC9-4BB2-A30B-791F4EDDB6D2}" destId="{A5CAF216-10C8-46A5-B433-1455F35B88A9}" srcOrd="5" destOrd="0" presId="urn:microsoft.com/office/officeart/2005/8/layout/hProcess3"/>
    <dgm:cxn modelId="{ACF7EA8D-11F5-4940-AB6A-1E28FB9F6AFA}" type="presParOf" srcId="{A5CAF216-10C8-46A5-B433-1455F35B88A9}" destId="{37B2C4C1-CC9F-4071-B010-EFCDDBAC0D0B}" srcOrd="0" destOrd="0" presId="urn:microsoft.com/office/officeart/2005/8/layout/hProcess3"/>
    <dgm:cxn modelId="{34A9A3F4-8A87-4410-B97D-7DD79B810A39}" type="presParOf" srcId="{A5CAF216-10C8-46A5-B433-1455F35B88A9}" destId="{101DEA5D-22A8-435E-BEDF-8EFA1749CC1A}" srcOrd="1" destOrd="0" presId="urn:microsoft.com/office/officeart/2005/8/layout/hProcess3"/>
    <dgm:cxn modelId="{3383DC3D-0DDB-462E-A7CB-83DEF34D896F}" type="presParOf" srcId="{A5CAF216-10C8-46A5-B433-1455F35B88A9}" destId="{314BE605-2B13-4DDB-B05C-BC382FAB4A5E}" srcOrd="2" destOrd="0" presId="urn:microsoft.com/office/officeart/2005/8/layout/hProcess3"/>
    <dgm:cxn modelId="{F539CDD5-719A-40DC-87DF-34BEF6B885EC}" type="presParOf" srcId="{A5CAF216-10C8-46A5-B433-1455F35B88A9}" destId="{463433A4-3469-4D9E-96B5-B6374F0AE822}" srcOrd="3" destOrd="0" presId="urn:microsoft.com/office/officeart/2005/8/layout/hProcess3"/>
    <dgm:cxn modelId="{549954A8-FF56-418B-88B6-6A391B5A2167}" type="presParOf" srcId="{502C1FD3-BBC9-4BB2-A30B-791F4EDDB6D2}" destId="{717D0D97-4D04-4780-8AF8-14AC2D307922}" srcOrd="6" destOrd="0" presId="urn:microsoft.com/office/officeart/2005/8/layout/hProcess3"/>
    <dgm:cxn modelId="{B7B23284-E5F3-44B9-B84F-D2D71FF6A8E1}" type="presParOf" srcId="{502C1FD3-BBC9-4BB2-A30B-791F4EDDB6D2}" destId="{AD569E5A-524B-4585-B51B-BBFE691FB393}" srcOrd="7" destOrd="0" presId="urn:microsoft.com/office/officeart/2005/8/layout/hProcess3"/>
    <dgm:cxn modelId="{44690C2C-2D2F-4CE5-92AC-BB1C2E1ADBF3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NeighborX="48772" custLinFactNeighborY="-59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 custLinFactY="40027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-294" custLinFactNeighborY="35718"/>
      <dgm:spPr/>
    </dgm:pt>
  </dgm:ptLst>
  <dgm:cxnLst>
    <dgm:cxn modelId="{BF27C7CB-0909-4279-AEB5-B121ADBC9A92}" type="presOf" srcId="{70BEB3DA-63DA-447B-A64D-BBD372E7C421}" destId="{3E9627F4-9EE2-4DEA-9ADE-CB235A0F04FF}" srcOrd="0" destOrd="0" presId="urn:microsoft.com/office/officeart/2005/8/layout/hProcess3"/>
    <dgm:cxn modelId="{D17837E2-ECB4-417A-B038-3E8C99A83420}" type="presOf" srcId="{DD7F9614-9A01-4733-B37B-1D19F0E47F9B}" destId="{569E4B7A-6DA9-4480-9ADE-A36BF3E8CF85}" srcOrd="0" destOrd="0" presId="urn:microsoft.com/office/officeart/2005/8/layout/hProcess3"/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DA95EF6C-DE4D-46E7-9653-CEDBF8007058}" type="presOf" srcId="{CCCA061F-2688-405B-9E8E-8E6ECAA37147}" destId="{E8DB83D8-8BF1-490E-921A-43B732A077A7}" srcOrd="0" destOrd="0" presId="urn:microsoft.com/office/officeart/2005/8/layout/hProcess3"/>
    <dgm:cxn modelId="{8737FC58-1A46-486F-AE8F-F2940D965000}" type="presOf" srcId="{668A0F98-B954-4E98-9250-847F8BBBDF60}" destId="{101DEA5D-22A8-435E-BEDF-8EFA1749CC1A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7536629E-0D88-4C13-94DB-FEFC76A387D5}" type="presParOf" srcId="{569E4B7A-6DA9-4480-9ADE-A36BF3E8CF85}" destId="{83D3BC3E-C33F-4510-925E-9A91F8588D5D}" srcOrd="0" destOrd="0" presId="urn:microsoft.com/office/officeart/2005/8/layout/hProcess3"/>
    <dgm:cxn modelId="{C3517330-8DA3-47DC-9312-5B11C0000F32}" type="presParOf" srcId="{569E4B7A-6DA9-4480-9ADE-A36BF3E8CF85}" destId="{502C1FD3-BBC9-4BB2-A30B-791F4EDDB6D2}" srcOrd="1" destOrd="0" presId="urn:microsoft.com/office/officeart/2005/8/layout/hProcess3"/>
    <dgm:cxn modelId="{ADB2D27E-0D3E-44BC-8EB5-868042C8F709}" type="presParOf" srcId="{502C1FD3-BBC9-4BB2-A30B-791F4EDDB6D2}" destId="{5535FA55-F134-452A-BAD1-8706C4782A42}" srcOrd="0" destOrd="0" presId="urn:microsoft.com/office/officeart/2005/8/layout/hProcess3"/>
    <dgm:cxn modelId="{D27B6196-B7C9-4363-BB57-60E45BA0C5D7}" type="presParOf" srcId="{502C1FD3-BBC9-4BB2-A30B-791F4EDDB6D2}" destId="{15FB5734-65AA-43DA-BCE5-F1F24617B831}" srcOrd="1" destOrd="0" presId="urn:microsoft.com/office/officeart/2005/8/layout/hProcess3"/>
    <dgm:cxn modelId="{9222303C-4BBB-40EE-8CCD-BA4728C2C232}" type="presParOf" srcId="{15FB5734-65AA-43DA-BCE5-F1F24617B831}" destId="{C245DC5A-2CD6-478C-B21C-97D371AF6438}" srcOrd="0" destOrd="0" presId="urn:microsoft.com/office/officeart/2005/8/layout/hProcess3"/>
    <dgm:cxn modelId="{2E7B3FD3-6DC5-41BA-BB16-990DBB298660}" type="presParOf" srcId="{15FB5734-65AA-43DA-BCE5-F1F24617B831}" destId="{E8DB83D8-8BF1-490E-921A-43B732A077A7}" srcOrd="1" destOrd="0" presId="urn:microsoft.com/office/officeart/2005/8/layout/hProcess3"/>
    <dgm:cxn modelId="{E158AFA1-E5AB-448C-8E3C-F380A7799634}" type="presParOf" srcId="{15FB5734-65AA-43DA-BCE5-F1F24617B831}" destId="{2C0136DB-DE03-4452-A414-AF9D822A3203}" srcOrd="2" destOrd="0" presId="urn:microsoft.com/office/officeart/2005/8/layout/hProcess3"/>
    <dgm:cxn modelId="{EB1BD830-9D6A-42BD-B0E6-54A829027608}" type="presParOf" srcId="{15FB5734-65AA-43DA-BCE5-F1F24617B831}" destId="{9732339C-451E-4115-90DC-8F3F5E26C009}" srcOrd="3" destOrd="0" presId="urn:microsoft.com/office/officeart/2005/8/layout/hProcess3"/>
    <dgm:cxn modelId="{A315EC88-634D-43E9-8FEF-3E65B461E255}" type="presParOf" srcId="{502C1FD3-BBC9-4BB2-A30B-791F4EDDB6D2}" destId="{083089D4-ED94-475F-B8FC-E0EAFF3E0F2A}" srcOrd="2" destOrd="0" presId="urn:microsoft.com/office/officeart/2005/8/layout/hProcess3"/>
    <dgm:cxn modelId="{50092D7D-4511-4F95-A553-E77E04D09118}" type="presParOf" srcId="{502C1FD3-BBC9-4BB2-A30B-791F4EDDB6D2}" destId="{F8B5B810-5E17-48B9-BF4E-FC908ABDA2C5}" srcOrd="3" destOrd="0" presId="urn:microsoft.com/office/officeart/2005/8/layout/hProcess3"/>
    <dgm:cxn modelId="{9B475CBC-1009-4DED-9A87-EDAE2E8E3FFB}" type="presParOf" srcId="{F8B5B810-5E17-48B9-BF4E-FC908ABDA2C5}" destId="{4EA0F4FB-6666-477C-85E1-A16AF733F080}" srcOrd="0" destOrd="0" presId="urn:microsoft.com/office/officeart/2005/8/layout/hProcess3"/>
    <dgm:cxn modelId="{C15BBA8B-3862-4803-9C9C-685F2B5E1BC1}" type="presParOf" srcId="{F8B5B810-5E17-48B9-BF4E-FC908ABDA2C5}" destId="{3E9627F4-9EE2-4DEA-9ADE-CB235A0F04FF}" srcOrd="1" destOrd="0" presId="urn:microsoft.com/office/officeart/2005/8/layout/hProcess3"/>
    <dgm:cxn modelId="{46BAC8A2-2897-413F-8D4F-B2F2B1B734F5}" type="presParOf" srcId="{F8B5B810-5E17-48B9-BF4E-FC908ABDA2C5}" destId="{8DE15198-604B-4C1E-B485-95160D4ACACD}" srcOrd="2" destOrd="0" presId="urn:microsoft.com/office/officeart/2005/8/layout/hProcess3"/>
    <dgm:cxn modelId="{5C1AD95F-13CB-447E-AF86-5F96D1C3CB22}" type="presParOf" srcId="{F8B5B810-5E17-48B9-BF4E-FC908ABDA2C5}" destId="{F8E1D09C-5A49-40BE-BA66-27F3D9A33576}" srcOrd="3" destOrd="0" presId="urn:microsoft.com/office/officeart/2005/8/layout/hProcess3"/>
    <dgm:cxn modelId="{AA27F1AF-40BE-4ED3-9D72-754EB3CA3A0E}" type="presParOf" srcId="{502C1FD3-BBC9-4BB2-A30B-791F4EDDB6D2}" destId="{B48F4F70-13F2-47A9-9ABA-BE9BAFEE40A8}" srcOrd="4" destOrd="0" presId="urn:microsoft.com/office/officeart/2005/8/layout/hProcess3"/>
    <dgm:cxn modelId="{21AA6FEA-0A81-4A99-B349-5F4CE9BE43C1}" type="presParOf" srcId="{502C1FD3-BBC9-4BB2-A30B-791F4EDDB6D2}" destId="{A5CAF216-10C8-46A5-B433-1455F35B88A9}" srcOrd="5" destOrd="0" presId="urn:microsoft.com/office/officeart/2005/8/layout/hProcess3"/>
    <dgm:cxn modelId="{86FBE36F-B944-46FB-B746-729F7ED56A22}" type="presParOf" srcId="{A5CAF216-10C8-46A5-B433-1455F35B88A9}" destId="{37B2C4C1-CC9F-4071-B010-EFCDDBAC0D0B}" srcOrd="0" destOrd="0" presId="urn:microsoft.com/office/officeart/2005/8/layout/hProcess3"/>
    <dgm:cxn modelId="{C799405F-2780-4FE1-A6B2-B0B26B5F244B}" type="presParOf" srcId="{A5CAF216-10C8-46A5-B433-1455F35B88A9}" destId="{101DEA5D-22A8-435E-BEDF-8EFA1749CC1A}" srcOrd="1" destOrd="0" presId="urn:microsoft.com/office/officeart/2005/8/layout/hProcess3"/>
    <dgm:cxn modelId="{A834817D-C698-4D02-BAAE-7853C534E70A}" type="presParOf" srcId="{A5CAF216-10C8-46A5-B433-1455F35B88A9}" destId="{314BE605-2B13-4DDB-B05C-BC382FAB4A5E}" srcOrd="2" destOrd="0" presId="urn:microsoft.com/office/officeart/2005/8/layout/hProcess3"/>
    <dgm:cxn modelId="{C5441031-1D3E-4DEE-B4E0-A43FEA9CBB71}" type="presParOf" srcId="{A5CAF216-10C8-46A5-B433-1455F35B88A9}" destId="{463433A4-3469-4D9E-96B5-B6374F0AE822}" srcOrd="3" destOrd="0" presId="urn:microsoft.com/office/officeart/2005/8/layout/hProcess3"/>
    <dgm:cxn modelId="{EBFA0A69-8FF9-452B-A7FF-8BD964CA3DF9}" type="presParOf" srcId="{502C1FD3-BBC9-4BB2-A30B-791F4EDDB6D2}" destId="{717D0D97-4D04-4780-8AF8-14AC2D307922}" srcOrd="6" destOrd="0" presId="urn:microsoft.com/office/officeart/2005/8/layout/hProcess3"/>
    <dgm:cxn modelId="{7D537692-05CE-4BAC-8F7D-6B411FAB696F}" type="presParOf" srcId="{502C1FD3-BBC9-4BB2-A30B-791F4EDDB6D2}" destId="{AD569E5A-524B-4585-B51B-BBFE691FB393}" srcOrd="7" destOrd="0" presId="urn:microsoft.com/office/officeart/2005/8/layout/hProcess3"/>
    <dgm:cxn modelId="{0D4C48B4-4602-4363-A154-053793FEF7AE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X="-264798" custLinFactY="446111" custLinFactNeighborX="-300000" custLinFactNeighborY="5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20412"/>
      <dgm:spPr/>
    </dgm:pt>
  </dgm:ptLst>
  <dgm:cxnLst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ED8E9D0B-B7B6-4210-9776-8338AF67915D}" type="presOf" srcId="{70BEB3DA-63DA-447B-A64D-BBD372E7C421}" destId="{3E9627F4-9EE2-4DEA-9ADE-CB235A0F04FF}" srcOrd="0" destOrd="0" presId="urn:microsoft.com/office/officeart/2005/8/layout/hProcess3"/>
    <dgm:cxn modelId="{A780A805-0746-4984-9199-99C726F433DA}" type="presOf" srcId="{DD7F9614-9A01-4733-B37B-1D19F0E47F9B}" destId="{569E4B7A-6DA9-4480-9ADE-A36BF3E8CF85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681E6468-26F4-40BA-A033-510454B1B20A}" type="presOf" srcId="{CCCA061F-2688-405B-9E8E-8E6ECAA37147}" destId="{E8DB83D8-8BF1-490E-921A-43B732A077A7}" srcOrd="0" destOrd="0" presId="urn:microsoft.com/office/officeart/2005/8/layout/hProcess3"/>
    <dgm:cxn modelId="{ED0AF5D8-C723-4CDB-A73A-0BB458FE52C3}" type="presOf" srcId="{668A0F98-B954-4E98-9250-847F8BBBDF60}" destId="{101DEA5D-22A8-435E-BEDF-8EFA1749CC1A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B59A6812-40A7-4443-B121-484ED291C0ED}" type="presParOf" srcId="{569E4B7A-6DA9-4480-9ADE-A36BF3E8CF85}" destId="{83D3BC3E-C33F-4510-925E-9A91F8588D5D}" srcOrd="0" destOrd="0" presId="urn:microsoft.com/office/officeart/2005/8/layout/hProcess3"/>
    <dgm:cxn modelId="{308386F1-1872-4E4D-9CC3-CF3A3FF07787}" type="presParOf" srcId="{569E4B7A-6DA9-4480-9ADE-A36BF3E8CF85}" destId="{502C1FD3-BBC9-4BB2-A30B-791F4EDDB6D2}" srcOrd="1" destOrd="0" presId="urn:microsoft.com/office/officeart/2005/8/layout/hProcess3"/>
    <dgm:cxn modelId="{B562044F-B607-405F-999B-38DDC8E5E99A}" type="presParOf" srcId="{502C1FD3-BBC9-4BB2-A30B-791F4EDDB6D2}" destId="{5535FA55-F134-452A-BAD1-8706C4782A42}" srcOrd="0" destOrd="0" presId="urn:microsoft.com/office/officeart/2005/8/layout/hProcess3"/>
    <dgm:cxn modelId="{5EAEE802-2B4D-4C7F-B89D-A87746B62CBC}" type="presParOf" srcId="{502C1FD3-BBC9-4BB2-A30B-791F4EDDB6D2}" destId="{15FB5734-65AA-43DA-BCE5-F1F24617B831}" srcOrd="1" destOrd="0" presId="urn:microsoft.com/office/officeart/2005/8/layout/hProcess3"/>
    <dgm:cxn modelId="{E26860CF-EB91-479D-AB73-921D54185B93}" type="presParOf" srcId="{15FB5734-65AA-43DA-BCE5-F1F24617B831}" destId="{C245DC5A-2CD6-478C-B21C-97D371AF6438}" srcOrd="0" destOrd="0" presId="urn:microsoft.com/office/officeart/2005/8/layout/hProcess3"/>
    <dgm:cxn modelId="{04502EA2-7820-48C6-88AF-B79B997405E2}" type="presParOf" srcId="{15FB5734-65AA-43DA-BCE5-F1F24617B831}" destId="{E8DB83D8-8BF1-490E-921A-43B732A077A7}" srcOrd="1" destOrd="0" presId="urn:microsoft.com/office/officeart/2005/8/layout/hProcess3"/>
    <dgm:cxn modelId="{69460B7E-6914-4CDF-8781-FAB05549786D}" type="presParOf" srcId="{15FB5734-65AA-43DA-BCE5-F1F24617B831}" destId="{2C0136DB-DE03-4452-A414-AF9D822A3203}" srcOrd="2" destOrd="0" presId="urn:microsoft.com/office/officeart/2005/8/layout/hProcess3"/>
    <dgm:cxn modelId="{06F67E1F-1A33-4441-AF50-C33DDB0F5BF9}" type="presParOf" srcId="{15FB5734-65AA-43DA-BCE5-F1F24617B831}" destId="{9732339C-451E-4115-90DC-8F3F5E26C009}" srcOrd="3" destOrd="0" presId="urn:microsoft.com/office/officeart/2005/8/layout/hProcess3"/>
    <dgm:cxn modelId="{E245B5D2-018E-48F9-8E85-F9D77C44DD1D}" type="presParOf" srcId="{502C1FD3-BBC9-4BB2-A30B-791F4EDDB6D2}" destId="{083089D4-ED94-475F-B8FC-E0EAFF3E0F2A}" srcOrd="2" destOrd="0" presId="urn:microsoft.com/office/officeart/2005/8/layout/hProcess3"/>
    <dgm:cxn modelId="{985636C6-89CB-4401-A0D8-FCAD57B7CDCD}" type="presParOf" srcId="{502C1FD3-BBC9-4BB2-A30B-791F4EDDB6D2}" destId="{F8B5B810-5E17-48B9-BF4E-FC908ABDA2C5}" srcOrd="3" destOrd="0" presId="urn:microsoft.com/office/officeart/2005/8/layout/hProcess3"/>
    <dgm:cxn modelId="{7322D21A-BD05-4491-BBC1-489E4B903924}" type="presParOf" srcId="{F8B5B810-5E17-48B9-BF4E-FC908ABDA2C5}" destId="{4EA0F4FB-6666-477C-85E1-A16AF733F080}" srcOrd="0" destOrd="0" presId="urn:microsoft.com/office/officeart/2005/8/layout/hProcess3"/>
    <dgm:cxn modelId="{B94474C1-78B7-4CDA-8579-241C0CE449C6}" type="presParOf" srcId="{F8B5B810-5E17-48B9-BF4E-FC908ABDA2C5}" destId="{3E9627F4-9EE2-4DEA-9ADE-CB235A0F04FF}" srcOrd="1" destOrd="0" presId="urn:microsoft.com/office/officeart/2005/8/layout/hProcess3"/>
    <dgm:cxn modelId="{4CA505B7-EF67-479F-80A6-54A98D35F028}" type="presParOf" srcId="{F8B5B810-5E17-48B9-BF4E-FC908ABDA2C5}" destId="{8DE15198-604B-4C1E-B485-95160D4ACACD}" srcOrd="2" destOrd="0" presId="urn:microsoft.com/office/officeart/2005/8/layout/hProcess3"/>
    <dgm:cxn modelId="{076C640D-33D1-44DE-99D7-BE5CA502D028}" type="presParOf" srcId="{F8B5B810-5E17-48B9-BF4E-FC908ABDA2C5}" destId="{F8E1D09C-5A49-40BE-BA66-27F3D9A33576}" srcOrd="3" destOrd="0" presId="urn:microsoft.com/office/officeart/2005/8/layout/hProcess3"/>
    <dgm:cxn modelId="{BC9B2A6C-8FE2-4D85-A8DB-4C86BEBAC135}" type="presParOf" srcId="{502C1FD3-BBC9-4BB2-A30B-791F4EDDB6D2}" destId="{B48F4F70-13F2-47A9-9ABA-BE9BAFEE40A8}" srcOrd="4" destOrd="0" presId="urn:microsoft.com/office/officeart/2005/8/layout/hProcess3"/>
    <dgm:cxn modelId="{33F01E22-6A79-4202-8990-04C51D8D11DD}" type="presParOf" srcId="{502C1FD3-BBC9-4BB2-A30B-791F4EDDB6D2}" destId="{A5CAF216-10C8-46A5-B433-1455F35B88A9}" srcOrd="5" destOrd="0" presId="urn:microsoft.com/office/officeart/2005/8/layout/hProcess3"/>
    <dgm:cxn modelId="{F4E3ABF8-ECEE-4941-9FB8-1F660607DEA5}" type="presParOf" srcId="{A5CAF216-10C8-46A5-B433-1455F35B88A9}" destId="{37B2C4C1-CC9F-4071-B010-EFCDDBAC0D0B}" srcOrd="0" destOrd="0" presId="urn:microsoft.com/office/officeart/2005/8/layout/hProcess3"/>
    <dgm:cxn modelId="{BF10D42C-81DC-4063-B585-E30F71FAF1FF}" type="presParOf" srcId="{A5CAF216-10C8-46A5-B433-1455F35B88A9}" destId="{101DEA5D-22A8-435E-BEDF-8EFA1749CC1A}" srcOrd="1" destOrd="0" presId="urn:microsoft.com/office/officeart/2005/8/layout/hProcess3"/>
    <dgm:cxn modelId="{8902EBDB-603D-4FCB-ABCA-F4B9D9866FBE}" type="presParOf" srcId="{A5CAF216-10C8-46A5-B433-1455F35B88A9}" destId="{314BE605-2B13-4DDB-B05C-BC382FAB4A5E}" srcOrd="2" destOrd="0" presId="urn:microsoft.com/office/officeart/2005/8/layout/hProcess3"/>
    <dgm:cxn modelId="{C1553C92-5869-4C7D-A97F-D6B78CB8B92F}" type="presParOf" srcId="{A5CAF216-10C8-46A5-B433-1455F35B88A9}" destId="{463433A4-3469-4D9E-96B5-B6374F0AE822}" srcOrd="3" destOrd="0" presId="urn:microsoft.com/office/officeart/2005/8/layout/hProcess3"/>
    <dgm:cxn modelId="{58729E7E-8429-482A-97E7-025D1B266D5B}" type="presParOf" srcId="{502C1FD3-BBC9-4BB2-A30B-791F4EDDB6D2}" destId="{717D0D97-4D04-4780-8AF8-14AC2D307922}" srcOrd="6" destOrd="0" presId="urn:microsoft.com/office/officeart/2005/8/layout/hProcess3"/>
    <dgm:cxn modelId="{81615A62-D656-4326-BC02-68DA20B1C0EE}" type="presParOf" srcId="{502C1FD3-BBC9-4BB2-A30B-791F4EDDB6D2}" destId="{AD569E5A-524B-4585-B51B-BBFE691FB393}" srcOrd="7" destOrd="0" presId="urn:microsoft.com/office/officeart/2005/8/layout/hProcess3"/>
    <dgm:cxn modelId="{63CCD957-C713-4D58-846B-14A5C54D7B8D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NeighborX="48772" custLinFactNeighborY="-59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-294" custLinFactNeighborY="35718"/>
      <dgm:spPr/>
    </dgm:pt>
  </dgm:ptLst>
  <dgm:cxnLst>
    <dgm:cxn modelId="{E785D2DD-74BA-4455-A835-F7D563BAA976}" type="presOf" srcId="{70BEB3DA-63DA-447B-A64D-BBD372E7C421}" destId="{3E9627F4-9EE2-4DEA-9ADE-CB235A0F04FF}" srcOrd="0" destOrd="0" presId="urn:microsoft.com/office/officeart/2005/8/layout/hProcess3"/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CD6C45AD-42BE-419D-87CA-0DB12FB4E489}" type="presOf" srcId="{668A0F98-B954-4E98-9250-847F8BBBDF60}" destId="{101DEA5D-22A8-435E-BEDF-8EFA1749CC1A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4ABE7DC7-03DB-44EB-A88B-BCFEB33C2B1C}" type="presOf" srcId="{DD7F9614-9A01-4733-B37B-1D19F0E47F9B}" destId="{569E4B7A-6DA9-4480-9ADE-A36BF3E8CF85}" srcOrd="0" destOrd="0" presId="urn:microsoft.com/office/officeart/2005/8/layout/hProcess3"/>
    <dgm:cxn modelId="{D5A6B571-AB23-44E7-BF71-D345CEA84632}" type="presOf" srcId="{CCCA061F-2688-405B-9E8E-8E6ECAA37147}" destId="{E8DB83D8-8BF1-490E-921A-43B732A077A7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7E1EBE8B-1D42-48F1-8077-A57F2502720D}" type="presParOf" srcId="{569E4B7A-6DA9-4480-9ADE-A36BF3E8CF85}" destId="{83D3BC3E-C33F-4510-925E-9A91F8588D5D}" srcOrd="0" destOrd="0" presId="urn:microsoft.com/office/officeart/2005/8/layout/hProcess3"/>
    <dgm:cxn modelId="{751B2655-7642-4762-9458-FFA2E9352CEA}" type="presParOf" srcId="{569E4B7A-6DA9-4480-9ADE-A36BF3E8CF85}" destId="{502C1FD3-BBC9-4BB2-A30B-791F4EDDB6D2}" srcOrd="1" destOrd="0" presId="urn:microsoft.com/office/officeart/2005/8/layout/hProcess3"/>
    <dgm:cxn modelId="{B5AB6D35-3C51-47DB-8077-401D91946191}" type="presParOf" srcId="{502C1FD3-BBC9-4BB2-A30B-791F4EDDB6D2}" destId="{5535FA55-F134-452A-BAD1-8706C4782A42}" srcOrd="0" destOrd="0" presId="urn:microsoft.com/office/officeart/2005/8/layout/hProcess3"/>
    <dgm:cxn modelId="{44BD0D17-CA79-4219-BFC8-5B1EE445F898}" type="presParOf" srcId="{502C1FD3-BBC9-4BB2-A30B-791F4EDDB6D2}" destId="{15FB5734-65AA-43DA-BCE5-F1F24617B831}" srcOrd="1" destOrd="0" presId="urn:microsoft.com/office/officeart/2005/8/layout/hProcess3"/>
    <dgm:cxn modelId="{E34D22C2-7A03-4FF0-840A-2B6B1BF3ABF9}" type="presParOf" srcId="{15FB5734-65AA-43DA-BCE5-F1F24617B831}" destId="{C245DC5A-2CD6-478C-B21C-97D371AF6438}" srcOrd="0" destOrd="0" presId="urn:microsoft.com/office/officeart/2005/8/layout/hProcess3"/>
    <dgm:cxn modelId="{79E6733E-662D-4552-97DC-39D2E84E7140}" type="presParOf" srcId="{15FB5734-65AA-43DA-BCE5-F1F24617B831}" destId="{E8DB83D8-8BF1-490E-921A-43B732A077A7}" srcOrd="1" destOrd="0" presId="urn:microsoft.com/office/officeart/2005/8/layout/hProcess3"/>
    <dgm:cxn modelId="{11B32FBF-B51A-4AD2-BE80-36EF8D566288}" type="presParOf" srcId="{15FB5734-65AA-43DA-BCE5-F1F24617B831}" destId="{2C0136DB-DE03-4452-A414-AF9D822A3203}" srcOrd="2" destOrd="0" presId="urn:microsoft.com/office/officeart/2005/8/layout/hProcess3"/>
    <dgm:cxn modelId="{68B52D05-1AEA-4638-8A2B-908489A9BE88}" type="presParOf" srcId="{15FB5734-65AA-43DA-BCE5-F1F24617B831}" destId="{9732339C-451E-4115-90DC-8F3F5E26C009}" srcOrd="3" destOrd="0" presId="urn:microsoft.com/office/officeart/2005/8/layout/hProcess3"/>
    <dgm:cxn modelId="{40F0B310-51EF-418E-BF9E-D83DAEF0669C}" type="presParOf" srcId="{502C1FD3-BBC9-4BB2-A30B-791F4EDDB6D2}" destId="{083089D4-ED94-475F-B8FC-E0EAFF3E0F2A}" srcOrd="2" destOrd="0" presId="urn:microsoft.com/office/officeart/2005/8/layout/hProcess3"/>
    <dgm:cxn modelId="{B74692BB-6F87-477B-B159-5221A37E0934}" type="presParOf" srcId="{502C1FD3-BBC9-4BB2-A30B-791F4EDDB6D2}" destId="{F8B5B810-5E17-48B9-BF4E-FC908ABDA2C5}" srcOrd="3" destOrd="0" presId="urn:microsoft.com/office/officeart/2005/8/layout/hProcess3"/>
    <dgm:cxn modelId="{975335EE-2D7B-4B26-A02E-12156E807A33}" type="presParOf" srcId="{F8B5B810-5E17-48B9-BF4E-FC908ABDA2C5}" destId="{4EA0F4FB-6666-477C-85E1-A16AF733F080}" srcOrd="0" destOrd="0" presId="urn:microsoft.com/office/officeart/2005/8/layout/hProcess3"/>
    <dgm:cxn modelId="{7EF21DB8-CF6B-4E06-BD93-826B3A27D1CA}" type="presParOf" srcId="{F8B5B810-5E17-48B9-BF4E-FC908ABDA2C5}" destId="{3E9627F4-9EE2-4DEA-9ADE-CB235A0F04FF}" srcOrd="1" destOrd="0" presId="urn:microsoft.com/office/officeart/2005/8/layout/hProcess3"/>
    <dgm:cxn modelId="{A8BBC255-2C8F-4E16-B922-992FC30DF770}" type="presParOf" srcId="{F8B5B810-5E17-48B9-BF4E-FC908ABDA2C5}" destId="{8DE15198-604B-4C1E-B485-95160D4ACACD}" srcOrd="2" destOrd="0" presId="urn:microsoft.com/office/officeart/2005/8/layout/hProcess3"/>
    <dgm:cxn modelId="{F994B5F3-8D39-452F-AADB-FA8748FD2761}" type="presParOf" srcId="{F8B5B810-5E17-48B9-BF4E-FC908ABDA2C5}" destId="{F8E1D09C-5A49-40BE-BA66-27F3D9A33576}" srcOrd="3" destOrd="0" presId="urn:microsoft.com/office/officeart/2005/8/layout/hProcess3"/>
    <dgm:cxn modelId="{BAC5B402-B4C0-47A8-94BC-74FF8E89FAC6}" type="presParOf" srcId="{502C1FD3-BBC9-4BB2-A30B-791F4EDDB6D2}" destId="{B48F4F70-13F2-47A9-9ABA-BE9BAFEE40A8}" srcOrd="4" destOrd="0" presId="urn:microsoft.com/office/officeart/2005/8/layout/hProcess3"/>
    <dgm:cxn modelId="{925DCC93-7BF0-406F-971F-9AF53490D5F4}" type="presParOf" srcId="{502C1FD3-BBC9-4BB2-A30B-791F4EDDB6D2}" destId="{A5CAF216-10C8-46A5-B433-1455F35B88A9}" srcOrd="5" destOrd="0" presId="urn:microsoft.com/office/officeart/2005/8/layout/hProcess3"/>
    <dgm:cxn modelId="{83D9C66B-5D53-4EC0-8E69-67B3769BB871}" type="presParOf" srcId="{A5CAF216-10C8-46A5-B433-1455F35B88A9}" destId="{37B2C4C1-CC9F-4071-B010-EFCDDBAC0D0B}" srcOrd="0" destOrd="0" presId="urn:microsoft.com/office/officeart/2005/8/layout/hProcess3"/>
    <dgm:cxn modelId="{15631751-7229-4B54-8D17-FE692A333D5E}" type="presParOf" srcId="{A5CAF216-10C8-46A5-B433-1455F35B88A9}" destId="{101DEA5D-22A8-435E-BEDF-8EFA1749CC1A}" srcOrd="1" destOrd="0" presId="urn:microsoft.com/office/officeart/2005/8/layout/hProcess3"/>
    <dgm:cxn modelId="{DD087BD7-CD3D-427A-B092-5813E075E88E}" type="presParOf" srcId="{A5CAF216-10C8-46A5-B433-1455F35B88A9}" destId="{314BE605-2B13-4DDB-B05C-BC382FAB4A5E}" srcOrd="2" destOrd="0" presId="urn:microsoft.com/office/officeart/2005/8/layout/hProcess3"/>
    <dgm:cxn modelId="{154A4372-710B-4301-A2FB-C933E83A5433}" type="presParOf" srcId="{A5CAF216-10C8-46A5-B433-1455F35B88A9}" destId="{463433A4-3469-4D9E-96B5-B6374F0AE822}" srcOrd="3" destOrd="0" presId="urn:microsoft.com/office/officeart/2005/8/layout/hProcess3"/>
    <dgm:cxn modelId="{D37A4079-937D-4B76-BB3D-B37BF6FF3CA1}" type="presParOf" srcId="{502C1FD3-BBC9-4BB2-A30B-791F4EDDB6D2}" destId="{717D0D97-4D04-4780-8AF8-14AC2D307922}" srcOrd="6" destOrd="0" presId="urn:microsoft.com/office/officeart/2005/8/layout/hProcess3"/>
    <dgm:cxn modelId="{9566D959-A62A-448A-B1DE-BE3C8EEC83CA}" type="presParOf" srcId="{502C1FD3-BBC9-4BB2-A30B-791F4EDDB6D2}" destId="{AD569E5A-524B-4585-B51B-BBFE691FB393}" srcOrd="7" destOrd="0" presId="urn:microsoft.com/office/officeart/2005/8/layout/hProcess3"/>
    <dgm:cxn modelId="{1C2557A6-9D62-485A-B713-7C12FA96B052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X="-351213" custLinFactY="726845" custLinFactNeighborX="-400000" custLinFactNeighborY="8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 custLinFactNeighborX="792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20412"/>
      <dgm:spPr/>
    </dgm:pt>
  </dgm:ptLst>
  <dgm:cxnLst>
    <dgm:cxn modelId="{7FD43636-CE45-4F2C-BD64-14AA88D26559}" type="presOf" srcId="{70BEB3DA-63DA-447B-A64D-BBD372E7C421}" destId="{3E9627F4-9EE2-4DEA-9ADE-CB235A0F04FF}" srcOrd="0" destOrd="0" presId="urn:microsoft.com/office/officeart/2005/8/layout/hProcess3"/>
    <dgm:cxn modelId="{AF7E526A-1783-4C06-A144-1C18B7DCA908}" type="presOf" srcId="{DD7F9614-9A01-4733-B37B-1D19F0E47F9B}" destId="{569E4B7A-6DA9-4480-9ADE-A36BF3E8CF85}" srcOrd="0" destOrd="0" presId="urn:microsoft.com/office/officeart/2005/8/layout/hProcess3"/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65EA4AD1-8211-48AA-BBAC-463B1BF9852B}" type="presOf" srcId="{CCCA061F-2688-405B-9E8E-8E6ECAA37147}" destId="{E8DB83D8-8BF1-490E-921A-43B732A077A7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C87E5ABB-9138-4E8D-B6CD-010099D16EDB}" type="presOf" srcId="{668A0F98-B954-4E98-9250-847F8BBBDF60}" destId="{101DEA5D-22A8-435E-BEDF-8EFA1749CC1A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0E92114E-1593-4E07-9834-6B9A214EAF2F}" type="presParOf" srcId="{569E4B7A-6DA9-4480-9ADE-A36BF3E8CF85}" destId="{83D3BC3E-C33F-4510-925E-9A91F8588D5D}" srcOrd="0" destOrd="0" presId="urn:microsoft.com/office/officeart/2005/8/layout/hProcess3"/>
    <dgm:cxn modelId="{9A00A82D-4543-4219-8E3A-E53D2934C6CC}" type="presParOf" srcId="{569E4B7A-6DA9-4480-9ADE-A36BF3E8CF85}" destId="{502C1FD3-BBC9-4BB2-A30B-791F4EDDB6D2}" srcOrd="1" destOrd="0" presId="urn:microsoft.com/office/officeart/2005/8/layout/hProcess3"/>
    <dgm:cxn modelId="{03AB238F-C74A-40D1-96E0-84AAA81A0AB3}" type="presParOf" srcId="{502C1FD3-BBC9-4BB2-A30B-791F4EDDB6D2}" destId="{5535FA55-F134-452A-BAD1-8706C4782A42}" srcOrd="0" destOrd="0" presId="urn:microsoft.com/office/officeart/2005/8/layout/hProcess3"/>
    <dgm:cxn modelId="{2DF613F6-C6F8-4FD7-A1B0-920FA7D660A5}" type="presParOf" srcId="{502C1FD3-BBC9-4BB2-A30B-791F4EDDB6D2}" destId="{15FB5734-65AA-43DA-BCE5-F1F24617B831}" srcOrd="1" destOrd="0" presId="urn:microsoft.com/office/officeart/2005/8/layout/hProcess3"/>
    <dgm:cxn modelId="{E72B471A-A9A9-4B22-84A0-4B44C887F034}" type="presParOf" srcId="{15FB5734-65AA-43DA-BCE5-F1F24617B831}" destId="{C245DC5A-2CD6-478C-B21C-97D371AF6438}" srcOrd="0" destOrd="0" presId="urn:microsoft.com/office/officeart/2005/8/layout/hProcess3"/>
    <dgm:cxn modelId="{5117CA81-8D49-4468-AB45-F3D617B59CB2}" type="presParOf" srcId="{15FB5734-65AA-43DA-BCE5-F1F24617B831}" destId="{E8DB83D8-8BF1-490E-921A-43B732A077A7}" srcOrd="1" destOrd="0" presId="urn:microsoft.com/office/officeart/2005/8/layout/hProcess3"/>
    <dgm:cxn modelId="{9BB1963F-4A06-49F3-856E-CB7195BC7FC2}" type="presParOf" srcId="{15FB5734-65AA-43DA-BCE5-F1F24617B831}" destId="{2C0136DB-DE03-4452-A414-AF9D822A3203}" srcOrd="2" destOrd="0" presId="urn:microsoft.com/office/officeart/2005/8/layout/hProcess3"/>
    <dgm:cxn modelId="{65DE13A7-19C9-4404-AA2A-71099A030B4C}" type="presParOf" srcId="{15FB5734-65AA-43DA-BCE5-F1F24617B831}" destId="{9732339C-451E-4115-90DC-8F3F5E26C009}" srcOrd="3" destOrd="0" presId="urn:microsoft.com/office/officeart/2005/8/layout/hProcess3"/>
    <dgm:cxn modelId="{F3986A73-306E-4FEF-8F6D-66CB89B59456}" type="presParOf" srcId="{502C1FD3-BBC9-4BB2-A30B-791F4EDDB6D2}" destId="{083089D4-ED94-475F-B8FC-E0EAFF3E0F2A}" srcOrd="2" destOrd="0" presId="urn:microsoft.com/office/officeart/2005/8/layout/hProcess3"/>
    <dgm:cxn modelId="{10295702-5701-464E-96F6-C6C54B73D736}" type="presParOf" srcId="{502C1FD3-BBC9-4BB2-A30B-791F4EDDB6D2}" destId="{F8B5B810-5E17-48B9-BF4E-FC908ABDA2C5}" srcOrd="3" destOrd="0" presId="urn:microsoft.com/office/officeart/2005/8/layout/hProcess3"/>
    <dgm:cxn modelId="{31308B25-F54A-4E82-A934-4FAD40EE7A25}" type="presParOf" srcId="{F8B5B810-5E17-48B9-BF4E-FC908ABDA2C5}" destId="{4EA0F4FB-6666-477C-85E1-A16AF733F080}" srcOrd="0" destOrd="0" presId="urn:microsoft.com/office/officeart/2005/8/layout/hProcess3"/>
    <dgm:cxn modelId="{EFACFB30-E30C-47EC-9D62-9186C8488E57}" type="presParOf" srcId="{F8B5B810-5E17-48B9-BF4E-FC908ABDA2C5}" destId="{3E9627F4-9EE2-4DEA-9ADE-CB235A0F04FF}" srcOrd="1" destOrd="0" presId="urn:microsoft.com/office/officeart/2005/8/layout/hProcess3"/>
    <dgm:cxn modelId="{9FCAF354-EBDC-42F9-B83E-153F0B020299}" type="presParOf" srcId="{F8B5B810-5E17-48B9-BF4E-FC908ABDA2C5}" destId="{8DE15198-604B-4C1E-B485-95160D4ACACD}" srcOrd="2" destOrd="0" presId="urn:microsoft.com/office/officeart/2005/8/layout/hProcess3"/>
    <dgm:cxn modelId="{523EC875-9B23-4919-9E05-7B43722EAA72}" type="presParOf" srcId="{F8B5B810-5E17-48B9-BF4E-FC908ABDA2C5}" destId="{F8E1D09C-5A49-40BE-BA66-27F3D9A33576}" srcOrd="3" destOrd="0" presId="urn:microsoft.com/office/officeart/2005/8/layout/hProcess3"/>
    <dgm:cxn modelId="{E38E7385-CF25-4CE3-B29A-5962EBAD307B}" type="presParOf" srcId="{502C1FD3-BBC9-4BB2-A30B-791F4EDDB6D2}" destId="{B48F4F70-13F2-47A9-9ABA-BE9BAFEE40A8}" srcOrd="4" destOrd="0" presId="urn:microsoft.com/office/officeart/2005/8/layout/hProcess3"/>
    <dgm:cxn modelId="{2C6B8675-590C-424C-A0F4-45605E1A00EB}" type="presParOf" srcId="{502C1FD3-BBC9-4BB2-A30B-791F4EDDB6D2}" destId="{A5CAF216-10C8-46A5-B433-1455F35B88A9}" srcOrd="5" destOrd="0" presId="urn:microsoft.com/office/officeart/2005/8/layout/hProcess3"/>
    <dgm:cxn modelId="{262F02CF-341E-46FF-9F4C-C6C99F977F1C}" type="presParOf" srcId="{A5CAF216-10C8-46A5-B433-1455F35B88A9}" destId="{37B2C4C1-CC9F-4071-B010-EFCDDBAC0D0B}" srcOrd="0" destOrd="0" presId="urn:microsoft.com/office/officeart/2005/8/layout/hProcess3"/>
    <dgm:cxn modelId="{E96E6FDA-794E-4851-B99C-D7739107C40C}" type="presParOf" srcId="{A5CAF216-10C8-46A5-B433-1455F35B88A9}" destId="{101DEA5D-22A8-435E-BEDF-8EFA1749CC1A}" srcOrd="1" destOrd="0" presId="urn:microsoft.com/office/officeart/2005/8/layout/hProcess3"/>
    <dgm:cxn modelId="{CC4F72FC-5726-42FB-B42A-7D6A1586D3B1}" type="presParOf" srcId="{A5CAF216-10C8-46A5-B433-1455F35B88A9}" destId="{314BE605-2B13-4DDB-B05C-BC382FAB4A5E}" srcOrd="2" destOrd="0" presId="urn:microsoft.com/office/officeart/2005/8/layout/hProcess3"/>
    <dgm:cxn modelId="{BAB62E23-F132-4001-8D96-1E210E34CD1A}" type="presParOf" srcId="{A5CAF216-10C8-46A5-B433-1455F35B88A9}" destId="{463433A4-3469-4D9E-96B5-B6374F0AE822}" srcOrd="3" destOrd="0" presId="urn:microsoft.com/office/officeart/2005/8/layout/hProcess3"/>
    <dgm:cxn modelId="{4B5BC4AD-E8D2-48B3-B79F-395D1425ADC5}" type="presParOf" srcId="{502C1FD3-BBC9-4BB2-A30B-791F4EDDB6D2}" destId="{717D0D97-4D04-4780-8AF8-14AC2D307922}" srcOrd="6" destOrd="0" presId="urn:microsoft.com/office/officeart/2005/8/layout/hProcess3"/>
    <dgm:cxn modelId="{E440E6F0-99FD-4F52-B6FA-B95480E3E237}" type="presParOf" srcId="{502C1FD3-BBC9-4BB2-A30B-791F4EDDB6D2}" destId="{AD569E5A-524B-4585-B51B-BBFE691FB393}" srcOrd="7" destOrd="0" presId="urn:microsoft.com/office/officeart/2005/8/layout/hProcess3"/>
    <dgm:cxn modelId="{1FAB6DFD-168A-4069-B9E2-8D5C5EAD8969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3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20343"/>
      <dgm:spPr/>
    </dgm:pt>
  </dgm:ptLst>
  <dgm:cxnLst>
    <dgm:cxn modelId="{245C792C-BA1B-4B23-B18F-C853D09D7FC5}" type="presOf" srcId="{668A0F98-B954-4E98-9250-847F8BBBDF60}" destId="{101DEA5D-22A8-435E-BEDF-8EFA1749CC1A}" srcOrd="0" destOrd="0" presId="urn:microsoft.com/office/officeart/2005/8/layout/hProcess3"/>
    <dgm:cxn modelId="{E0C95C27-C425-44BF-9319-9E344AEE0AF1}" type="presOf" srcId="{CCCA061F-2688-405B-9E8E-8E6ECAA37147}" destId="{E8DB83D8-8BF1-490E-921A-43B732A077A7}" srcOrd="0" destOrd="0" presId="urn:microsoft.com/office/officeart/2005/8/layout/hProcess3"/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AECE8C7A-3431-4042-B2F7-39431A7B815A}" type="presOf" srcId="{DD7F9614-9A01-4733-B37B-1D19F0E47F9B}" destId="{569E4B7A-6DA9-4480-9ADE-A36BF3E8CF85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583C34E4-12C0-41E4-B75C-6C193D99710C}" type="presOf" srcId="{70BEB3DA-63DA-447B-A64D-BBD372E7C421}" destId="{3E9627F4-9EE2-4DEA-9ADE-CB235A0F04FF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98A75CFB-2555-4E1F-8124-6A1638A00F02}" type="presParOf" srcId="{569E4B7A-6DA9-4480-9ADE-A36BF3E8CF85}" destId="{83D3BC3E-C33F-4510-925E-9A91F8588D5D}" srcOrd="0" destOrd="0" presId="urn:microsoft.com/office/officeart/2005/8/layout/hProcess3"/>
    <dgm:cxn modelId="{96305468-3AEE-46EE-AEF6-66842586DB72}" type="presParOf" srcId="{569E4B7A-6DA9-4480-9ADE-A36BF3E8CF85}" destId="{502C1FD3-BBC9-4BB2-A30B-791F4EDDB6D2}" srcOrd="1" destOrd="0" presId="urn:microsoft.com/office/officeart/2005/8/layout/hProcess3"/>
    <dgm:cxn modelId="{B13D2C4F-76A7-4EF5-B5D8-9C21BA9AF8C8}" type="presParOf" srcId="{502C1FD3-BBC9-4BB2-A30B-791F4EDDB6D2}" destId="{5535FA55-F134-452A-BAD1-8706C4782A42}" srcOrd="0" destOrd="0" presId="urn:microsoft.com/office/officeart/2005/8/layout/hProcess3"/>
    <dgm:cxn modelId="{99BBFAB4-8B30-4529-95E0-4789F84F1259}" type="presParOf" srcId="{502C1FD3-BBC9-4BB2-A30B-791F4EDDB6D2}" destId="{15FB5734-65AA-43DA-BCE5-F1F24617B831}" srcOrd="1" destOrd="0" presId="urn:microsoft.com/office/officeart/2005/8/layout/hProcess3"/>
    <dgm:cxn modelId="{DF0F339D-CB8E-4A7F-8B5E-3B62CB5D75E3}" type="presParOf" srcId="{15FB5734-65AA-43DA-BCE5-F1F24617B831}" destId="{C245DC5A-2CD6-478C-B21C-97D371AF6438}" srcOrd="0" destOrd="0" presId="urn:microsoft.com/office/officeart/2005/8/layout/hProcess3"/>
    <dgm:cxn modelId="{0CA00340-F2B0-410F-A51B-0DEB09FDF997}" type="presParOf" srcId="{15FB5734-65AA-43DA-BCE5-F1F24617B831}" destId="{E8DB83D8-8BF1-490E-921A-43B732A077A7}" srcOrd="1" destOrd="0" presId="urn:microsoft.com/office/officeart/2005/8/layout/hProcess3"/>
    <dgm:cxn modelId="{06EC4E98-483F-4B03-AA70-8DA767AF4F83}" type="presParOf" srcId="{15FB5734-65AA-43DA-BCE5-F1F24617B831}" destId="{2C0136DB-DE03-4452-A414-AF9D822A3203}" srcOrd="2" destOrd="0" presId="urn:microsoft.com/office/officeart/2005/8/layout/hProcess3"/>
    <dgm:cxn modelId="{99FA7951-E991-4E40-AA3F-2DDB92ABF839}" type="presParOf" srcId="{15FB5734-65AA-43DA-BCE5-F1F24617B831}" destId="{9732339C-451E-4115-90DC-8F3F5E26C009}" srcOrd="3" destOrd="0" presId="urn:microsoft.com/office/officeart/2005/8/layout/hProcess3"/>
    <dgm:cxn modelId="{979B1D5E-04C9-48E7-BEFD-6FB15389D5C9}" type="presParOf" srcId="{502C1FD3-BBC9-4BB2-A30B-791F4EDDB6D2}" destId="{083089D4-ED94-475F-B8FC-E0EAFF3E0F2A}" srcOrd="2" destOrd="0" presId="urn:microsoft.com/office/officeart/2005/8/layout/hProcess3"/>
    <dgm:cxn modelId="{2FE41417-9255-4FED-8A29-22DA1C5CB2C2}" type="presParOf" srcId="{502C1FD3-BBC9-4BB2-A30B-791F4EDDB6D2}" destId="{F8B5B810-5E17-48B9-BF4E-FC908ABDA2C5}" srcOrd="3" destOrd="0" presId="urn:microsoft.com/office/officeart/2005/8/layout/hProcess3"/>
    <dgm:cxn modelId="{9F4CB46F-4983-419E-B959-3AEB50B13195}" type="presParOf" srcId="{F8B5B810-5E17-48B9-BF4E-FC908ABDA2C5}" destId="{4EA0F4FB-6666-477C-85E1-A16AF733F080}" srcOrd="0" destOrd="0" presId="urn:microsoft.com/office/officeart/2005/8/layout/hProcess3"/>
    <dgm:cxn modelId="{E144EFA9-1136-4F0C-B15B-2D0462820011}" type="presParOf" srcId="{F8B5B810-5E17-48B9-BF4E-FC908ABDA2C5}" destId="{3E9627F4-9EE2-4DEA-9ADE-CB235A0F04FF}" srcOrd="1" destOrd="0" presId="urn:microsoft.com/office/officeart/2005/8/layout/hProcess3"/>
    <dgm:cxn modelId="{D655FDD0-0C59-4840-A12B-5EB158AE03F3}" type="presParOf" srcId="{F8B5B810-5E17-48B9-BF4E-FC908ABDA2C5}" destId="{8DE15198-604B-4C1E-B485-95160D4ACACD}" srcOrd="2" destOrd="0" presId="urn:microsoft.com/office/officeart/2005/8/layout/hProcess3"/>
    <dgm:cxn modelId="{F31CC444-A394-4E17-8702-F41ED23E7907}" type="presParOf" srcId="{F8B5B810-5E17-48B9-BF4E-FC908ABDA2C5}" destId="{F8E1D09C-5A49-40BE-BA66-27F3D9A33576}" srcOrd="3" destOrd="0" presId="urn:microsoft.com/office/officeart/2005/8/layout/hProcess3"/>
    <dgm:cxn modelId="{8471463D-D002-40F2-B176-9B34BA7901AE}" type="presParOf" srcId="{502C1FD3-BBC9-4BB2-A30B-791F4EDDB6D2}" destId="{B48F4F70-13F2-47A9-9ABA-BE9BAFEE40A8}" srcOrd="4" destOrd="0" presId="urn:microsoft.com/office/officeart/2005/8/layout/hProcess3"/>
    <dgm:cxn modelId="{0B6763B9-EFF4-4A60-98EC-100E438ECBD9}" type="presParOf" srcId="{502C1FD3-BBC9-4BB2-A30B-791F4EDDB6D2}" destId="{A5CAF216-10C8-46A5-B433-1455F35B88A9}" srcOrd="5" destOrd="0" presId="urn:microsoft.com/office/officeart/2005/8/layout/hProcess3"/>
    <dgm:cxn modelId="{ECD962B8-3EB5-4B19-BF6C-1C82C71F8E6A}" type="presParOf" srcId="{A5CAF216-10C8-46A5-B433-1455F35B88A9}" destId="{37B2C4C1-CC9F-4071-B010-EFCDDBAC0D0B}" srcOrd="0" destOrd="0" presId="urn:microsoft.com/office/officeart/2005/8/layout/hProcess3"/>
    <dgm:cxn modelId="{97550FB4-1BFA-4F04-B2A9-6B96F12338E1}" type="presParOf" srcId="{A5CAF216-10C8-46A5-B433-1455F35B88A9}" destId="{101DEA5D-22A8-435E-BEDF-8EFA1749CC1A}" srcOrd="1" destOrd="0" presId="urn:microsoft.com/office/officeart/2005/8/layout/hProcess3"/>
    <dgm:cxn modelId="{A4DE4A7D-6CAE-4517-9985-70B440F22B30}" type="presParOf" srcId="{A5CAF216-10C8-46A5-B433-1455F35B88A9}" destId="{314BE605-2B13-4DDB-B05C-BC382FAB4A5E}" srcOrd="2" destOrd="0" presId="urn:microsoft.com/office/officeart/2005/8/layout/hProcess3"/>
    <dgm:cxn modelId="{92CEBC78-9973-442B-A0C1-2EE5769F4C99}" type="presParOf" srcId="{A5CAF216-10C8-46A5-B433-1455F35B88A9}" destId="{463433A4-3469-4D9E-96B5-B6374F0AE822}" srcOrd="3" destOrd="0" presId="urn:microsoft.com/office/officeart/2005/8/layout/hProcess3"/>
    <dgm:cxn modelId="{047302F7-07A9-4F08-B0C3-9DF9B1273570}" type="presParOf" srcId="{502C1FD3-BBC9-4BB2-A30B-791F4EDDB6D2}" destId="{717D0D97-4D04-4780-8AF8-14AC2D307922}" srcOrd="6" destOrd="0" presId="urn:microsoft.com/office/officeart/2005/8/layout/hProcess3"/>
    <dgm:cxn modelId="{E5A8B146-4593-47D6-9EC8-7A7EE16645E9}" type="presParOf" srcId="{502C1FD3-BBC9-4BB2-A30B-791F4EDDB6D2}" destId="{AD569E5A-524B-4585-B51B-BBFE691FB393}" srcOrd="7" destOrd="0" presId="urn:microsoft.com/office/officeart/2005/8/layout/hProcess3"/>
    <dgm:cxn modelId="{C40C4AFD-8039-4693-B88A-59148E58E774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NeighborX="48772" custLinFactNeighborY="-59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-294" custLinFactNeighborY="35718"/>
      <dgm:spPr/>
    </dgm:pt>
  </dgm:ptLst>
  <dgm:cxnLst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C734734F-27FF-4DD2-B830-B2E94CD755C2}" type="presOf" srcId="{668A0F98-B954-4E98-9250-847F8BBBDF60}" destId="{101DEA5D-22A8-435E-BEDF-8EFA1749CC1A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746B14ED-9B70-4675-B895-D3F46155EFFC}" type="presOf" srcId="{70BEB3DA-63DA-447B-A64D-BBD372E7C421}" destId="{3E9627F4-9EE2-4DEA-9ADE-CB235A0F04FF}" srcOrd="0" destOrd="0" presId="urn:microsoft.com/office/officeart/2005/8/layout/hProcess3"/>
    <dgm:cxn modelId="{4953F83D-296F-4CD2-90DE-C3DE9379B07C}" type="presOf" srcId="{CCCA061F-2688-405B-9E8E-8E6ECAA37147}" destId="{E8DB83D8-8BF1-490E-921A-43B732A077A7}" srcOrd="0" destOrd="0" presId="urn:microsoft.com/office/officeart/2005/8/layout/hProcess3"/>
    <dgm:cxn modelId="{F2CAE297-DB24-4F0D-8196-B9A44C9354D0}" type="presOf" srcId="{DD7F9614-9A01-4733-B37B-1D19F0E47F9B}" destId="{569E4B7A-6DA9-4480-9ADE-A36BF3E8CF85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46C0357C-8C6A-43C9-B591-B3DC47869B5F}" type="presParOf" srcId="{569E4B7A-6DA9-4480-9ADE-A36BF3E8CF85}" destId="{83D3BC3E-C33F-4510-925E-9A91F8588D5D}" srcOrd="0" destOrd="0" presId="urn:microsoft.com/office/officeart/2005/8/layout/hProcess3"/>
    <dgm:cxn modelId="{96F544C8-A65C-480B-905B-B083DAD7D79C}" type="presParOf" srcId="{569E4B7A-6DA9-4480-9ADE-A36BF3E8CF85}" destId="{502C1FD3-BBC9-4BB2-A30B-791F4EDDB6D2}" srcOrd="1" destOrd="0" presId="urn:microsoft.com/office/officeart/2005/8/layout/hProcess3"/>
    <dgm:cxn modelId="{40962779-732C-4DE4-B4D1-E390F83FC19C}" type="presParOf" srcId="{502C1FD3-BBC9-4BB2-A30B-791F4EDDB6D2}" destId="{5535FA55-F134-452A-BAD1-8706C4782A42}" srcOrd="0" destOrd="0" presId="urn:microsoft.com/office/officeart/2005/8/layout/hProcess3"/>
    <dgm:cxn modelId="{7D8F8AE8-C4C1-4826-8E62-4A795DF51BD4}" type="presParOf" srcId="{502C1FD3-BBC9-4BB2-A30B-791F4EDDB6D2}" destId="{15FB5734-65AA-43DA-BCE5-F1F24617B831}" srcOrd="1" destOrd="0" presId="urn:microsoft.com/office/officeart/2005/8/layout/hProcess3"/>
    <dgm:cxn modelId="{C71D5BB4-9447-4680-BD3D-2FA0999E334B}" type="presParOf" srcId="{15FB5734-65AA-43DA-BCE5-F1F24617B831}" destId="{C245DC5A-2CD6-478C-B21C-97D371AF6438}" srcOrd="0" destOrd="0" presId="urn:microsoft.com/office/officeart/2005/8/layout/hProcess3"/>
    <dgm:cxn modelId="{9CEE9E78-3D41-4754-9153-EDE5EB21F3BD}" type="presParOf" srcId="{15FB5734-65AA-43DA-BCE5-F1F24617B831}" destId="{E8DB83D8-8BF1-490E-921A-43B732A077A7}" srcOrd="1" destOrd="0" presId="urn:microsoft.com/office/officeart/2005/8/layout/hProcess3"/>
    <dgm:cxn modelId="{6C80CDB6-BFAA-4B2C-BCB9-FFA7ED54FC3D}" type="presParOf" srcId="{15FB5734-65AA-43DA-BCE5-F1F24617B831}" destId="{2C0136DB-DE03-4452-A414-AF9D822A3203}" srcOrd="2" destOrd="0" presId="urn:microsoft.com/office/officeart/2005/8/layout/hProcess3"/>
    <dgm:cxn modelId="{1C1959F7-1BC5-4F23-979E-3F76A393A3A3}" type="presParOf" srcId="{15FB5734-65AA-43DA-BCE5-F1F24617B831}" destId="{9732339C-451E-4115-90DC-8F3F5E26C009}" srcOrd="3" destOrd="0" presId="urn:microsoft.com/office/officeart/2005/8/layout/hProcess3"/>
    <dgm:cxn modelId="{D4F87E6D-EDFA-456E-8F6E-7EB53466638B}" type="presParOf" srcId="{502C1FD3-BBC9-4BB2-A30B-791F4EDDB6D2}" destId="{083089D4-ED94-475F-B8FC-E0EAFF3E0F2A}" srcOrd="2" destOrd="0" presId="urn:microsoft.com/office/officeart/2005/8/layout/hProcess3"/>
    <dgm:cxn modelId="{D932B618-9303-4F84-A4BD-5D716BE9B056}" type="presParOf" srcId="{502C1FD3-BBC9-4BB2-A30B-791F4EDDB6D2}" destId="{F8B5B810-5E17-48B9-BF4E-FC908ABDA2C5}" srcOrd="3" destOrd="0" presId="urn:microsoft.com/office/officeart/2005/8/layout/hProcess3"/>
    <dgm:cxn modelId="{660B3080-9664-4F4D-A259-F10611FC8DE9}" type="presParOf" srcId="{F8B5B810-5E17-48B9-BF4E-FC908ABDA2C5}" destId="{4EA0F4FB-6666-477C-85E1-A16AF733F080}" srcOrd="0" destOrd="0" presId="urn:microsoft.com/office/officeart/2005/8/layout/hProcess3"/>
    <dgm:cxn modelId="{8CB6AC8B-8882-43B9-A195-3854DAA85DB0}" type="presParOf" srcId="{F8B5B810-5E17-48B9-BF4E-FC908ABDA2C5}" destId="{3E9627F4-9EE2-4DEA-9ADE-CB235A0F04FF}" srcOrd="1" destOrd="0" presId="urn:microsoft.com/office/officeart/2005/8/layout/hProcess3"/>
    <dgm:cxn modelId="{CCE56839-490C-4C5C-98C5-83A275D7C463}" type="presParOf" srcId="{F8B5B810-5E17-48B9-BF4E-FC908ABDA2C5}" destId="{8DE15198-604B-4C1E-B485-95160D4ACACD}" srcOrd="2" destOrd="0" presId="urn:microsoft.com/office/officeart/2005/8/layout/hProcess3"/>
    <dgm:cxn modelId="{4F31EF3C-BBDE-4E6C-8D8B-5D52946278B7}" type="presParOf" srcId="{F8B5B810-5E17-48B9-BF4E-FC908ABDA2C5}" destId="{F8E1D09C-5A49-40BE-BA66-27F3D9A33576}" srcOrd="3" destOrd="0" presId="urn:microsoft.com/office/officeart/2005/8/layout/hProcess3"/>
    <dgm:cxn modelId="{936576F6-0259-4F89-B94E-6715F3A4D743}" type="presParOf" srcId="{502C1FD3-BBC9-4BB2-A30B-791F4EDDB6D2}" destId="{B48F4F70-13F2-47A9-9ABA-BE9BAFEE40A8}" srcOrd="4" destOrd="0" presId="urn:microsoft.com/office/officeart/2005/8/layout/hProcess3"/>
    <dgm:cxn modelId="{84203F50-DA05-4C80-8B1F-51A6D169B628}" type="presParOf" srcId="{502C1FD3-BBC9-4BB2-A30B-791F4EDDB6D2}" destId="{A5CAF216-10C8-46A5-B433-1455F35B88A9}" srcOrd="5" destOrd="0" presId="urn:microsoft.com/office/officeart/2005/8/layout/hProcess3"/>
    <dgm:cxn modelId="{2CBE2DF5-4DA2-4A1D-AB4B-B6247691D677}" type="presParOf" srcId="{A5CAF216-10C8-46A5-B433-1455F35B88A9}" destId="{37B2C4C1-CC9F-4071-B010-EFCDDBAC0D0B}" srcOrd="0" destOrd="0" presId="urn:microsoft.com/office/officeart/2005/8/layout/hProcess3"/>
    <dgm:cxn modelId="{27A9BF48-10B9-408E-AF78-3CF2801FA13B}" type="presParOf" srcId="{A5CAF216-10C8-46A5-B433-1455F35B88A9}" destId="{101DEA5D-22A8-435E-BEDF-8EFA1749CC1A}" srcOrd="1" destOrd="0" presId="urn:microsoft.com/office/officeart/2005/8/layout/hProcess3"/>
    <dgm:cxn modelId="{8EAF52E2-DA18-4A25-B552-3BF0CA832833}" type="presParOf" srcId="{A5CAF216-10C8-46A5-B433-1455F35B88A9}" destId="{314BE605-2B13-4DDB-B05C-BC382FAB4A5E}" srcOrd="2" destOrd="0" presId="urn:microsoft.com/office/officeart/2005/8/layout/hProcess3"/>
    <dgm:cxn modelId="{54FF1F78-905A-49D4-AC24-B512B249F1D9}" type="presParOf" srcId="{A5CAF216-10C8-46A5-B433-1455F35B88A9}" destId="{463433A4-3469-4D9E-96B5-B6374F0AE822}" srcOrd="3" destOrd="0" presId="urn:microsoft.com/office/officeart/2005/8/layout/hProcess3"/>
    <dgm:cxn modelId="{1AA2410C-D7CD-4C9E-836C-3342E371D264}" type="presParOf" srcId="{502C1FD3-BBC9-4BB2-A30B-791F4EDDB6D2}" destId="{717D0D97-4D04-4780-8AF8-14AC2D307922}" srcOrd="6" destOrd="0" presId="urn:microsoft.com/office/officeart/2005/8/layout/hProcess3"/>
    <dgm:cxn modelId="{A3BB0BDC-AED4-4CE2-A6E8-B29CB6B9035C}" type="presParOf" srcId="{502C1FD3-BBC9-4BB2-A30B-791F4EDDB6D2}" destId="{AD569E5A-524B-4585-B51B-BBFE691FB393}" srcOrd="7" destOrd="0" presId="urn:microsoft.com/office/officeart/2005/8/layout/hProcess3"/>
    <dgm:cxn modelId="{BF074BA6-922B-4F03-841E-A90FF27B029A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NeighborX="48772" custLinFactNeighborY="-59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-294" custLinFactNeighborY="35718"/>
      <dgm:spPr/>
    </dgm:pt>
  </dgm:ptLst>
  <dgm:cxnLst>
    <dgm:cxn modelId="{E3A10140-7DA5-48DE-8B95-CF75D7EEBC37}" type="presOf" srcId="{DD7F9614-9A01-4733-B37B-1D19F0E47F9B}" destId="{569E4B7A-6DA9-4480-9ADE-A36BF3E8CF85}" srcOrd="0" destOrd="0" presId="urn:microsoft.com/office/officeart/2005/8/layout/hProcess3"/>
    <dgm:cxn modelId="{37C5327D-8F58-4C04-96E2-A90AEE6B293B}" type="presOf" srcId="{CCCA061F-2688-405B-9E8E-8E6ECAA37147}" destId="{E8DB83D8-8BF1-490E-921A-43B732A077A7}" srcOrd="0" destOrd="0" presId="urn:microsoft.com/office/officeart/2005/8/layout/hProcess3"/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87C65B12-E8C5-447F-B433-DDA5743A6E1D}" type="presOf" srcId="{668A0F98-B954-4E98-9250-847F8BBBDF60}" destId="{101DEA5D-22A8-435E-BEDF-8EFA1749CC1A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84B415F6-C635-4C69-9832-74EFF36EE79D}" type="presOf" srcId="{70BEB3DA-63DA-447B-A64D-BBD372E7C421}" destId="{3E9627F4-9EE2-4DEA-9ADE-CB235A0F04FF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CF85AB3D-9EF3-47E4-84EA-3CD75BED8D8D}" type="presParOf" srcId="{569E4B7A-6DA9-4480-9ADE-A36BF3E8CF85}" destId="{83D3BC3E-C33F-4510-925E-9A91F8588D5D}" srcOrd="0" destOrd="0" presId="urn:microsoft.com/office/officeart/2005/8/layout/hProcess3"/>
    <dgm:cxn modelId="{B5B7686C-93EF-4B60-8848-939468A71572}" type="presParOf" srcId="{569E4B7A-6DA9-4480-9ADE-A36BF3E8CF85}" destId="{502C1FD3-BBC9-4BB2-A30B-791F4EDDB6D2}" srcOrd="1" destOrd="0" presId="urn:microsoft.com/office/officeart/2005/8/layout/hProcess3"/>
    <dgm:cxn modelId="{F916E650-3278-4056-851E-B22F57AA5CC5}" type="presParOf" srcId="{502C1FD3-BBC9-4BB2-A30B-791F4EDDB6D2}" destId="{5535FA55-F134-452A-BAD1-8706C4782A42}" srcOrd="0" destOrd="0" presId="urn:microsoft.com/office/officeart/2005/8/layout/hProcess3"/>
    <dgm:cxn modelId="{6E39E4D7-89C7-4382-8CF6-C9C3F84CC6B6}" type="presParOf" srcId="{502C1FD3-BBC9-4BB2-A30B-791F4EDDB6D2}" destId="{15FB5734-65AA-43DA-BCE5-F1F24617B831}" srcOrd="1" destOrd="0" presId="urn:microsoft.com/office/officeart/2005/8/layout/hProcess3"/>
    <dgm:cxn modelId="{73C1F3BC-15E9-4680-8CA8-3136C84FD65D}" type="presParOf" srcId="{15FB5734-65AA-43DA-BCE5-F1F24617B831}" destId="{C245DC5A-2CD6-478C-B21C-97D371AF6438}" srcOrd="0" destOrd="0" presId="urn:microsoft.com/office/officeart/2005/8/layout/hProcess3"/>
    <dgm:cxn modelId="{E767986B-BC41-43A8-ABD5-108BF13C5D41}" type="presParOf" srcId="{15FB5734-65AA-43DA-BCE5-F1F24617B831}" destId="{E8DB83D8-8BF1-490E-921A-43B732A077A7}" srcOrd="1" destOrd="0" presId="urn:microsoft.com/office/officeart/2005/8/layout/hProcess3"/>
    <dgm:cxn modelId="{79613BBD-29F4-4487-A475-A27E45E67C0C}" type="presParOf" srcId="{15FB5734-65AA-43DA-BCE5-F1F24617B831}" destId="{2C0136DB-DE03-4452-A414-AF9D822A3203}" srcOrd="2" destOrd="0" presId="urn:microsoft.com/office/officeart/2005/8/layout/hProcess3"/>
    <dgm:cxn modelId="{8813F081-CDD8-4E34-A064-2F05DEABCA4D}" type="presParOf" srcId="{15FB5734-65AA-43DA-BCE5-F1F24617B831}" destId="{9732339C-451E-4115-90DC-8F3F5E26C009}" srcOrd="3" destOrd="0" presId="urn:microsoft.com/office/officeart/2005/8/layout/hProcess3"/>
    <dgm:cxn modelId="{5621B0E4-DCB7-4B2D-B540-B2AB7A6C4A30}" type="presParOf" srcId="{502C1FD3-BBC9-4BB2-A30B-791F4EDDB6D2}" destId="{083089D4-ED94-475F-B8FC-E0EAFF3E0F2A}" srcOrd="2" destOrd="0" presId="urn:microsoft.com/office/officeart/2005/8/layout/hProcess3"/>
    <dgm:cxn modelId="{92A08A53-AAE3-445F-A651-1DEA526348CF}" type="presParOf" srcId="{502C1FD3-BBC9-4BB2-A30B-791F4EDDB6D2}" destId="{F8B5B810-5E17-48B9-BF4E-FC908ABDA2C5}" srcOrd="3" destOrd="0" presId="urn:microsoft.com/office/officeart/2005/8/layout/hProcess3"/>
    <dgm:cxn modelId="{C831435E-D425-4B9D-AC39-E6F2E5DC114E}" type="presParOf" srcId="{F8B5B810-5E17-48B9-BF4E-FC908ABDA2C5}" destId="{4EA0F4FB-6666-477C-85E1-A16AF733F080}" srcOrd="0" destOrd="0" presId="urn:microsoft.com/office/officeart/2005/8/layout/hProcess3"/>
    <dgm:cxn modelId="{C2339028-60F7-406A-90D5-55470053713C}" type="presParOf" srcId="{F8B5B810-5E17-48B9-BF4E-FC908ABDA2C5}" destId="{3E9627F4-9EE2-4DEA-9ADE-CB235A0F04FF}" srcOrd="1" destOrd="0" presId="urn:microsoft.com/office/officeart/2005/8/layout/hProcess3"/>
    <dgm:cxn modelId="{F1B24171-F8D9-40C0-A34D-5F6FA21E5394}" type="presParOf" srcId="{F8B5B810-5E17-48B9-BF4E-FC908ABDA2C5}" destId="{8DE15198-604B-4C1E-B485-95160D4ACACD}" srcOrd="2" destOrd="0" presId="urn:microsoft.com/office/officeart/2005/8/layout/hProcess3"/>
    <dgm:cxn modelId="{8B16687D-C0B7-4313-9B62-3227E057299B}" type="presParOf" srcId="{F8B5B810-5E17-48B9-BF4E-FC908ABDA2C5}" destId="{F8E1D09C-5A49-40BE-BA66-27F3D9A33576}" srcOrd="3" destOrd="0" presId="urn:microsoft.com/office/officeart/2005/8/layout/hProcess3"/>
    <dgm:cxn modelId="{2457A451-FC85-4D6E-8858-47C725F67723}" type="presParOf" srcId="{502C1FD3-BBC9-4BB2-A30B-791F4EDDB6D2}" destId="{B48F4F70-13F2-47A9-9ABA-BE9BAFEE40A8}" srcOrd="4" destOrd="0" presId="urn:microsoft.com/office/officeart/2005/8/layout/hProcess3"/>
    <dgm:cxn modelId="{5F004828-9786-48BD-86BB-47383C0DADD0}" type="presParOf" srcId="{502C1FD3-BBC9-4BB2-A30B-791F4EDDB6D2}" destId="{A5CAF216-10C8-46A5-B433-1455F35B88A9}" srcOrd="5" destOrd="0" presId="urn:microsoft.com/office/officeart/2005/8/layout/hProcess3"/>
    <dgm:cxn modelId="{D93201D3-7FBE-4DDF-82F3-BDA46485F681}" type="presParOf" srcId="{A5CAF216-10C8-46A5-B433-1455F35B88A9}" destId="{37B2C4C1-CC9F-4071-B010-EFCDDBAC0D0B}" srcOrd="0" destOrd="0" presId="urn:microsoft.com/office/officeart/2005/8/layout/hProcess3"/>
    <dgm:cxn modelId="{7EB11B50-AE0E-4293-9844-AB829E4B2D95}" type="presParOf" srcId="{A5CAF216-10C8-46A5-B433-1455F35B88A9}" destId="{101DEA5D-22A8-435E-BEDF-8EFA1749CC1A}" srcOrd="1" destOrd="0" presId="urn:microsoft.com/office/officeart/2005/8/layout/hProcess3"/>
    <dgm:cxn modelId="{741F2C28-F07D-4023-BF51-D3A4AA6AE01E}" type="presParOf" srcId="{A5CAF216-10C8-46A5-B433-1455F35B88A9}" destId="{314BE605-2B13-4DDB-B05C-BC382FAB4A5E}" srcOrd="2" destOrd="0" presId="urn:microsoft.com/office/officeart/2005/8/layout/hProcess3"/>
    <dgm:cxn modelId="{3F3AAFC1-4264-40DC-A0D0-DC507BD68A51}" type="presParOf" srcId="{A5CAF216-10C8-46A5-B433-1455F35B88A9}" destId="{463433A4-3469-4D9E-96B5-B6374F0AE822}" srcOrd="3" destOrd="0" presId="urn:microsoft.com/office/officeart/2005/8/layout/hProcess3"/>
    <dgm:cxn modelId="{7D4007A4-354E-4AA6-B690-A7556DA5D201}" type="presParOf" srcId="{502C1FD3-BBC9-4BB2-A30B-791F4EDDB6D2}" destId="{717D0D97-4D04-4780-8AF8-14AC2D307922}" srcOrd="6" destOrd="0" presId="urn:microsoft.com/office/officeart/2005/8/layout/hProcess3"/>
    <dgm:cxn modelId="{7426EEEE-613B-4ED6-AFD0-3BA1BC054003}" type="presParOf" srcId="{502C1FD3-BBC9-4BB2-A30B-791F4EDDB6D2}" destId="{AD569E5A-524B-4585-B51B-BBFE691FB393}" srcOrd="7" destOrd="0" presId="urn:microsoft.com/office/officeart/2005/8/layout/hProcess3"/>
    <dgm:cxn modelId="{35E5C864-FBC6-41D0-83F3-6802BCA7AC04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NeighborX="48772" custLinFactNeighborY="-59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 custLinFactNeighborY="600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-294" custLinFactNeighborY="35718"/>
      <dgm:spPr/>
    </dgm:pt>
  </dgm:ptLst>
  <dgm:cxnLst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78188475-293E-410B-ACC1-A44D34837E7B}" type="presOf" srcId="{CCCA061F-2688-405B-9E8E-8E6ECAA37147}" destId="{E8DB83D8-8BF1-490E-921A-43B732A077A7}" srcOrd="0" destOrd="0" presId="urn:microsoft.com/office/officeart/2005/8/layout/hProcess3"/>
    <dgm:cxn modelId="{96B645D3-54E4-4200-B6F3-AE63EB4F7CEF}" type="presOf" srcId="{DD7F9614-9A01-4733-B37B-1D19F0E47F9B}" destId="{569E4B7A-6DA9-4480-9ADE-A36BF3E8CF85}" srcOrd="0" destOrd="0" presId="urn:microsoft.com/office/officeart/2005/8/layout/hProcess3"/>
    <dgm:cxn modelId="{29702E5A-BAA7-4B6F-93A6-56C02E3B6028}" type="presOf" srcId="{70BEB3DA-63DA-447B-A64D-BBD372E7C421}" destId="{3E9627F4-9EE2-4DEA-9ADE-CB235A0F04FF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36164FC3-AAC1-428A-A442-195D28C2CE4A}" type="presOf" srcId="{668A0F98-B954-4E98-9250-847F8BBBDF60}" destId="{101DEA5D-22A8-435E-BEDF-8EFA1749CC1A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7F2271B5-E8B4-43CD-9D56-BF905A108B1C}" type="presParOf" srcId="{569E4B7A-6DA9-4480-9ADE-A36BF3E8CF85}" destId="{83D3BC3E-C33F-4510-925E-9A91F8588D5D}" srcOrd="0" destOrd="0" presId="urn:microsoft.com/office/officeart/2005/8/layout/hProcess3"/>
    <dgm:cxn modelId="{13097E63-5345-4FE7-9667-7495D17B30AA}" type="presParOf" srcId="{569E4B7A-6DA9-4480-9ADE-A36BF3E8CF85}" destId="{502C1FD3-BBC9-4BB2-A30B-791F4EDDB6D2}" srcOrd="1" destOrd="0" presId="urn:microsoft.com/office/officeart/2005/8/layout/hProcess3"/>
    <dgm:cxn modelId="{493BAEF9-B758-44D8-AE7D-7A89CF55DA75}" type="presParOf" srcId="{502C1FD3-BBC9-4BB2-A30B-791F4EDDB6D2}" destId="{5535FA55-F134-452A-BAD1-8706C4782A42}" srcOrd="0" destOrd="0" presId="urn:microsoft.com/office/officeart/2005/8/layout/hProcess3"/>
    <dgm:cxn modelId="{62D32550-30A2-46C8-BD87-6058D8775E58}" type="presParOf" srcId="{502C1FD3-BBC9-4BB2-A30B-791F4EDDB6D2}" destId="{15FB5734-65AA-43DA-BCE5-F1F24617B831}" srcOrd="1" destOrd="0" presId="urn:microsoft.com/office/officeart/2005/8/layout/hProcess3"/>
    <dgm:cxn modelId="{98353516-957C-401D-8745-8E44C4A06E66}" type="presParOf" srcId="{15FB5734-65AA-43DA-BCE5-F1F24617B831}" destId="{C245DC5A-2CD6-478C-B21C-97D371AF6438}" srcOrd="0" destOrd="0" presId="urn:microsoft.com/office/officeart/2005/8/layout/hProcess3"/>
    <dgm:cxn modelId="{BFAA5CF0-435D-4D7C-AC40-39C2A5AFFF6F}" type="presParOf" srcId="{15FB5734-65AA-43DA-BCE5-F1F24617B831}" destId="{E8DB83D8-8BF1-490E-921A-43B732A077A7}" srcOrd="1" destOrd="0" presId="urn:microsoft.com/office/officeart/2005/8/layout/hProcess3"/>
    <dgm:cxn modelId="{17ADFF7D-3A20-44E0-97F2-2E9D449853BC}" type="presParOf" srcId="{15FB5734-65AA-43DA-BCE5-F1F24617B831}" destId="{2C0136DB-DE03-4452-A414-AF9D822A3203}" srcOrd="2" destOrd="0" presId="urn:microsoft.com/office/officeart/2005/8/layout/hProcess3"/>
    <dgm:cxn modelId="{E075E343-DEC8-449E-BE19-A632365B8A37}" type="presParOf" srcId="{15FB5734-65AA-43DA-BCE5-F1F24617B831}" destId="{9732339C-451E-4115-90DC-8F3F5E26C009}" srcOrd="3" destOrd="0" presId="urn:microsoft.com/office/officeart/2005/8/layout/hProcess3"/>
    <dgm:cxn modelId="{79438A5F-9CC2-4888-9CD3-06FE9C1E67D7}" type="presParOf" srcId="{502C1FD3-BBC9-4BB2-A30B-791F4EDDB6D2}" destId="{083089D4-ED94-475F-B8FC-E0EAFF3E0F2A}" srcOrd="2" destOrd="0" presId="urn:microsoft.com/office/officeart/2005/8/layout/hProcess3"/>
    <dgm:cxn modelId="{C9D7E73A-1744-40BE-AB21-D6DFF12300D9}" type="presParOf" srcId="{502C1FD3-BBC9-4BB2-A30B-791F4EDDB6D2}" destId="{F8B5B810-5E17-48B9-BF4E-FC908ABDA2C5}" srcOrd="3" destOrd="0" presId="urn:microsoft.com/office/officeart/2005/8/layout/hProcess3"/>
    <dgm:cxn modelId="{B59D6587-5F5A-4FD9-93EA-25331B5F4219}" type="presParOf" srcId="{F8B5B810-5E17-48B9-BF4E-FC908ABDA2C5}" destId="{4EA0F4FB-6666-477C-85E1-A16AF733F080}" srcOrd="0" destOrd="0" presId="urn:microsoft.com/office/officeart/2005/8/layout/hProcess3"/>
    <dgm:cxn modelId="{0B06D1D6-866E-4B80-9C18-695F6EBF39A1}" type="presParOf" srcId="{F8B5B810-5E17-48B9-BF4E-FC908ABDA2C5}" destId="{3E9627F4-9EE2-4DEA-9ADE-CB235A0F04FF}" srcOrd="1" destOrd="0" presId="urn:microsoft.com/office/officeart/2005/8/layout/hProcess3"/>
    <dgm:cxn modelId="{1AB125D3-B34D-42F1-A893-437155132399}" type="presParOf" srcId="{F8B5B810-5E17-48B9-BF4E-FC908ABDA2C5}" destId="{8DE15198-604B-4C1E-B485-95160D4ACACD}" srcOrd="2" destOrd="0" presId="urn:microsoft.com/office/officeart/2005/8/layout/hProcess3"/>
    <dgm:cxn modelId="{C941A468-237E-4F53-8418-96C9A4F9E422}" type="presParOf" srcId="{F8B5B810-5E17-48B9-BF4E-FC908ABDA2C5}" destId="{F8E1D09C-5A49-40BE-BA66-27F3D9A33576}" srcOrd="3" destOrd="0" presId="urn:microsoft.com/office/officeart/2005/8/layout/hProcess3"/>
    <dgm:cxn modelId="{E5C6BC34-5E77-443F-A26B-60F4F3C04321}" type="presParOf" srcId="{502C1FD3-BBC9-4BB2-A30B-791F4EDDB6D2}" destId="{B48F4F70-13F2-47A9-9ABA-BE9BAFEE40A8}" srcOrd="4" destOrd="0" presId="urn:microsoft.com/office/officeart/2005/8/layout/hProcess3"/>
    <dgm:cxn modelId="{783CF2B3-AD01-40F6-B319-55CCCF7A92A8}" type="presParOf" srcId="{502C1FD3-BBC9-4BB2-A30B-791F4EDDB6D2}" destId="{A5CAF216-10C8-46A5-B433-1455F35B88A9}" srcOrd="5" destOrd="0" presId="urn:microsoft.com/office/officeart/2005/8/layout/hProcess3"/>
    <dgm:cxn modelId="{0B37460E-3458-4BD3-BD13-4A784BFB14B6}" type="presParOf" srcId="{A5CAF216-10C8-46A5-B433-1455F35B88A9}" destId="{37B2C4C1-CC9F-4071-B010-EFCDDBAC0D0B}" srcOrd="0" destOrd="0" presId="urn:microsoft.com/office/officeart/2005/8/layout/hProcess3"/>
    <dgm:cxn modelId="{6E66F0FF-7AFF-49E9-9515-EDA0825A31BE}" type="presParOf" srcId="{A5CAF216-10C8-46A5-B433-1455F35B88A9}" destId="{101DEA5D-22A8-435E-BEDF-8EFA1749CC1A}" srcOrd="1" destOrd="0" presId="urn:microsoft.com/office/officeart/2005/8/layout/hProcess3"/>
    <dgm:cxn modelId="{3DE79B3E-71F0-4B82-A965-311B48941222}" type="presParOf" srcId="{A5CAF216-10C8-46A5-B433-1455F35B88A9}" destId="{314BE605-2B13-4DDB-B05C-BC382FAB4A5E}" srcOrd="2" destOrd="0" presId="urn:microsoft.com/office/officeart/2005/8/layout/hProcess3"/>
    <dgm:cxn modelId="{AE9BDE9E-EA1B-4EDB-AD6B-C2392F457563}" type="presParOf" srcId="{A5CAF216-10C8-46A5-B433-1455F35B88A9}" destId="{463433A4-3469-4D9E-96B5-B6374F0AE822}" srcOrd="3" destOrd="0" presId="urn:microsoft.com/office/officeart/2005/8/layout/hProcess3"/>
    <dgm:cxn modelId="{132A5FB8-2381-4BC9-96CE-1BB05A167D60}" type="presParOf" srcId="{502C1FD3-BBC9-4BB2-A30B-791F4EDDB6D2}" destId="{717D0D97-4D04-4780-8AF8-14AC2D307922}" srcOrd="6" destOrd="0" presId="urn:microsoft.com/office/officeart/2005/8/layout/hProcess3"/>
    <dgm:cxn modelId="{2D2188BF-2E18-491E-8997-817A3C083151}" type="presParOf" srcId="{502C1FD3-BBC9-4BB2-A30B-791F4EDDB6D2}" destId="{AD569E5A-524B-4585-B51B-BBFE691FB393}" srcOrd="7" destOrd="0" presId="urn:microsoft.com/office/officeart/2005/8/layout/hProcess3"/>
    <dgm:cxn modelId="{CD12A858-9A7F-48B3-9AEA-CFFECA550646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X="-264798" custLinFactY="446111" custLinFactNeighborX="-300000" custLinFactNeighborY="5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20412"/>
      <dgm:spPr/>
    </dgm:pt>
  </dgm:ptLst>
  <dgm:cxnLst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7858B30C-25F3-466E-8E65-B888773903D9}" type="presOf" srcId="{CCCA061F-2688-405B-9E8E-8E6ECAA37147}" destId="{E8DB83D8-8BF1-490E-921A-43B732A077A7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1E9303C0-B9B5-42AD-B37F-61A7E14691FF}" type="presOf" srcId="{DD7F9614-9A01-4733-B37B-1D19F0E47F9B}" destId="{569E4B7A-6DA9-4480-9ADE-A36BF3E8CF85}" srcOrd="0" destOrd="0" presId="urn:microsoft.com/office/officeart/2005/8/layout/hProcess3"/>
    <dgm:cxn modelId="{13FF03C0-5FA6-4AEF-8DBE-2B08ED330DBB}" type="presOf" srcId="{668A0F98-B954-4E98-9250-847F8BBBDF60}" destId="{101DEA5D-22A8-435E-BEDF-8EFA1749CC1A}" srcOrd="0" destOrd="0" presId="urn:microsoft.com/office/officeart/2005/8/layout/hProcess3"/>
    <dgm:cxn modelId="{5E3CD763-6CA2-4F18-A001-7B3AE352A340}" type="presOf" srcId="{70BEB3DA-63DA-447B-A64D-BBD372E7C421}" destId="{3E9627F4-9EE2-4DEA-9ADE-CB235A0F04FF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1F863CB8-A382-4294-B2E2-E04D45A6ECC9}" type="presParOf" srcId="{569E4B7A-6DA9-4480-9ADE-A36BF3E8CF85}" destId="{83D3BC3E-C33F-4510-925E-9A91F8588D5D}" srcOrd="0" destOrd="0" presId="urn:microsoft.com/office/officeart/2005/8/layout/hProcess3"/>
    <dgm:cxn modelId="{1336842E-56C8-48AB-A022-54C789D68319}" type="presParOf" srcId="{569E4B7A-6DA9-4480-9ADE-A36BF3E8CF85}" destId="{502C1FD3-BBC9-4BB2-A30B-791F4EDDB6D2}" srcOrd="1" destOrd="0" presId="urn:microsoft.com/office/officeart/2005/8/layout/hProcess3"/>
    <dgm:cxn modelId="{8BE729EE-15B4-46B5-A1AA-DA4F38CC1026}" type="presParOf" srcId="{502C1FD3-BBC9-4BB2-A30B-791F4EDDB6D2}" destId="{5535FA55-F134-452A-BAD1-8706C4782A42}" srcOrd="0" destOrd="0" presId="urn:microsoft.com/office/officeart/2005/8/layout/hProcess3"/>
    <dgm:cxn modelId="{B8B9A4A5-8649-424F-A9BC-9F504FE3EB2B}" type="presParOf" srcId="{502C1FD3-BBC9-4BB2-A30B-791F4EDDB6D2}" destId="{15FB5734-65AA-43DA-BCE5-F1F24617B831}" srcOrd="1" destOrd="0" presId="urn:microsoft.com/office/officeart/2005/8/layout/hProcess3"/>
    <dgm:cxn modelId="{00D8F138-38E0-437F-B7DA-49A38D7AE2BA}" type="presParOf" srcId="{15FB5734-65AA-43DA-BCE5-F1F24617B831}" destId="{C245DC5A-2CD6-478C-B21C-97D371AF6438}" srcOrd="0" destOrd="0" presId="urn:microsoft.com/office/officeart/2005/8/layout/hProcess3"/>
    <dgm:cxn modelId="{D70C1282-75B1-4B93-A032-B29FF4EA4A9E}" type="presParOf" srcId="{15FB5734-65AA-43DA-BCE5-F1F24617B831}" destId="{E8DB83D8-8BF1-490E-921A-43B732A077A7}" srcOrd="1" destOrd="0" presId="urn:microsoft.com/office/officeart/2005/8/layout/hProcess3"/>
    <dgm:cxn modelId="{C5DD022F-E3CA-423A-B83E-A480579D7288}" type="presParOf" srcId="{15FB5734-65AA-43DA-BCE5-F1F24617B831}" destId="{2C0136DB-DE03-4452-A414-AF9D822A3203}" srcOrd="2" destOrd="0" presId="urn:microsoft.com/office/officeart/2005/8/layout/hProcess3"/>
    <dgm:cxn modelId="{4EC709F6-D621-435D-9B9B-A40DE59C47F8}" type="presParOf" srcId="{15FB5734-65AA-43DA-BCE5-F1F24617B831}" destId="{9732339C-451E-4115-90DC-8F3F5E26C009}" srcOrd="3" destOrd="0" presId="urn:microsoft.com/office/officeart/2005/8/layout/hProcess3"/>
    <dgm:cxn modelId="{43C6B566-3962-4DBD-BD6C-A709F830CFA9}" type="presParOf" srcId="{502C1FD3-BBC9-4BB2-A30B-791F4EDDB6D2}" destId="{083089D4-ED94-475F-B8FC-E0EAFF3E0F2A}" srcOrd="2" destOrd="0" presId="urn:microsoft.com/office/officeart/2005/8/layout/hProcess3"/>
    <dgm:cxn modelId="{0BF38D17-1ADE-4D40-A868-5DA2D89ECE19}" type="presParOf" srcId="{502C1FD3-BBC9-4BB2-A30B-791F4EDDB6D2}" destId="{F8B5B810-5E17-48B9-BF4E-FC908ABDA2C5}" srcOrd="3" destOrd="0" presId="urn:microsoft.com/office/officeart/2005/8/layout/hProcess3"/>
    <dgm:cxn modelId="{93DBA00A-B3B3-4820-88C4-BA3E9279724F}" type="presParOf" srcId="{F8B5B810-5E17-48B9-BF4E-FC908ABDA2C5}" destId="{4EA0F4FB-6666-477C-85E1-A16AF733F080}" srcOrd="0" destOrd="0" presId="urn:microsoft.com/office/officeart/2005/8/layout/hProcess3"/>
    <dgm:cxn modelId="{58035722-6743-4268-8C09-7EE2AA0EED1C}" type="presParOf" srcId="{F8B5B810-5E17-48B9-BF4E-FC908ABDA2C5}" destId="{3E9627F4-9EE2-4DEA-9ADE-CB235A0F04FF}" srcOrd="1" destOrd="0" presId="urn:microsoft.com/office/officeart/2005/8/layout/hProcess3"/>
    <dgm:cxn modelId="{765EDB44-AE17-437C-8670-88AA82035D91}" type="presParOf" srcId="{F8B5B810-5E17-48B9-BF4E-FC908ABDA2C5}" destId="{8DE15198-604B-4C1E-B485-95160D4ACACD}" srcOrd="2" destOrd="0" presId="urn:microsoft.com/office/officeart/2005/8/layout/hProcess3"/>
    <dgm:cxn modelId="{D85F79EE-304A-4B3E-B621-5380E9105042}" type="presParOf" srcId="{F8B5B810-5E17-48B9-BF4E-FC908ABDA2C5}" destId="{F8E1D09C-5A49-40BE-BA66-27F3D9A33576}" srcOrd="3" destOrd="0" presId="urn:microsoft.com/office/officeart/2005/8/layout/hProcess3"/>
    <dgm:cxn modelId="{F2FBAF24-B044-4359-A89F-0B02D89C24A7}" type="presParOf" srcId="{502C1FD3-BBC9-4BB2-A30B-791F4EDDB6D2}" destId="{B48F4F70-13F2-47A9-9ABA-BE9BAFEE40A8}" srcOrd="4" destOrd="0" presId="urn:microsoft.com/office/officeart/2005/8/layout/hProcess3"/>
    <dgm:cxn modelId="{051A56AA-3BB4-435F-A973-216AF61E0C67}" type="presParOf" srcId="{502C1FD3-BBC9-4BB2-A30B-791F4EDDB6D2}" destId="{A5CAF216-10C8-46A5-B433-1455F35B88A9}" srcOrd="5" destOrd="0" presId="urn:microsoft.com/office/officeart/2005/8/layout/hProcess3"/>
    <dgm:cxn modelId="{A331F3C4-D9B8-47C2-B9BE-0EF2B16156DC}" type="presParOf" srcId="{A5CAF216-10C8-46A5-B433-1455F35B88A9}" destId="{37B2C4C1-CC9F-4071-B010-EFCDDBAC0D0B}" srcOrd="0" destOrd="0" presId="urn:microsoft.com/office/officeart/2005/8/layout/hProcess3"/>
    <dgm:cxn modelId="{E5AC9A60-EC22-4AA2-8144-CA77CC16B8D9}" type="presParOf" srcId="{A5CAF216-10C8-46A5-B433-1455F35B88A9}" destId="{101DEA5D-22A8-435E-BEDF-8EFA1749CC1A}" srcOrd="1" destOrd="0" presId="urn:microsoft.com/office/officeart/2005/8/layout/hProcess3"/>
    <dgm:cxn modelId="{E85157B4-6EA6-4D2D-9AE0-63CE9E729AD4}" type="presParOf" srcId="{A5CAF216-10C8-46A5-B433-1455F35B88A9}" destId="{314BE605-2B13-4DDB-B05C-BC382FAB4A5E}" srcOrd="2" destOrd="0" presId="urn:microsoft.com/office/officeart/2005/8/layout/hProcess3"/>
    <dgm:cxn modelId="{084BB73C-D95F-4B8F-9386-98F0E795A1ED}" type="presParOf" srcId="{A5CAF216-10C8-46A5-B433-1455F35B88A9}" destId="{463433A4-3469-4D9E-96B5-B6374F0AE822}" srcOrd="3" destOrd="0" presId="urn:microsoft.com/office/officeart/2005/8/layout/hProcess3"/>
    <dgm:cxn modelId="{FA7E8CD5-CCA6-46FB-8B3E-D886CB88C77B}" type="presParOf" srcId="{502C1FD3-BBC9-4BB2-A30B-791F4EDDB6D2}" destId="{717D0D97-4D04-4780-8AF8-14AC2D307922}" srcOrd="6" destOrd="0" presId="urn:microsoft.com/office/officeart/2005/8/layout/hProcess3"/>
    <dgm:cxn modelId="{153A8FB9-312B-4874-9D63-3C54FF346413}" type="presParOf" srcId="{502C1FD3-BBC9-4BB2-A30B-791F4EDDB6D2}" destId="{AD569E5A-524B-4585-B51B-BBFE691FB393}" srcOrd="7" destOrd="0" presId="urn:microsoft.com/office/officeart/2005/8/layout/hProcess3"/>
    <dgm:cxn modelId="{4FCA19CB-45B5-4CD9-8268-FD8BC224D035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NeighborX="48772" custLinFactNeighborY="-59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20412"/>
      <dgm:spPr/>
    </dgm:pt>
  </dgm:ptLst>
  <dgm:cxnLst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DA859727-5A44-45A4-A9A6-496D109C071A}" type="presOf" srcId="{70BEB3DA-63DA-447B-A64D-BBD372E7C421}" destId="{3E9627F4-9EE2-4DEA-9ADE-CB235A0F04FF}" srcOrd="0" destOrd="0" presId="urn:microsoft.com/office/officeart/2005/8/layout/hProcess3"/>
    <dgm:cxn modelId="{3B604DDC-F8CC-4F36-8464-4A811492CA7D}" type="presOf" srcId="{CCCA061F-2688-405B-9E8E-8E6ECAA37147}" destId="{E8DB83D8-8BF1-490E-921A-43B732A077A7}" srcOrd="0" destOrd="0" presId="urn:microsoft.com/office/officeart/2005/8/layout/hProcess3"/>
    <dgm:cxn modelId="{99992076-5E92-4AE8-85E1-59C5268B7E6F}" type="presOf" srcId="{668A0F98-B954-4E98-9250-847F8BBBDF60}" destId="{101DEA5D-22A8-435E-BEDF-8EFA1749CC1A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37BBA78F-D9AB-4C03-88F8-A2E43D0D9AD9}" type="presOf" srcId="{DD7F9614-9A01-4733-B37B-1D19F0E47F9B}" destId="{569E4B7A-6DA9-4480-9ADE-A36BF3E8CF85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B4529B4F-47B4-4C8B-8209-9A75DC40CFA7}" type="presParOf" srcId="{569E4B7A-6DA9-4480-9ADE-A36BF3E8CF85}" destId="{83D3BC3E-C33F-4510-925E-9A91F8588D5D}" srcOrd="0" destOrd="0" presId="urn:microsoft.com/office/officeart/2005/8/layout/hProcess3"/>
    <dgm:cxn modelId="{7864F998-91FB-44CB-9446-02AA5B236F3A}" type="presParOf" srcId="{569E4B7A-6DA9-4480-9ADE-A36BF3E8CF85}" destId="{502C1FD3-BBC9-4BB2-A30B-791F4EDDB6D2}" srcOrd="1" destOrd="0" presId="urn:microsoft.com/office/officeart/2005/8/layout/hProcess3"/>
    <dgm:cxn modelId="{6FB7960F-7D74-447C-B4D9-85AFDBB3B81A}" type="presParOf" srcId="{502C1FD3-BBC9-4BB2-A30B-791F4EDDB6D2}" destId="{5535FA55-F134-452A-BAD1-8706C4782A42}" srcOrd="0" destOrd="0" presId="urn:microsoft.com/office/officeart/2005/8/layout/hProcess3"/>
    <dgm:cxn modelId="{8A8CF894-3643-4268-BD38-FF0D645D3ED4}" type="presParOf" srcId="{502C1FD3-BBC9-4BB2-A30B-791F4EDDB6D2}" destId="{15FB5734-65AA-43DA-BCE5-F1F24617B831}" srcOrd="1" destOrd="0" presId="urn:microsoft.com/office/officeart/2005/8/layout/hProcess3"/>
    <dgm:cxn modelId="{4B31DE76-8D7C-41BB-8D3D-2405B9D53D53}" type="presParOf" srcId="{15FB5734-65AA-43DA-BCE5-F1F24617B831}" destId="{C245DC5A-2CD6-478C-B21C-97D371AF6438}" srcOrd="0" destOrd="0" presId="urn:microsoft.com/office/officeart/2005/8/layout/hProcess3"/>
    <dgm:cxn modelId="{B5B76F7B-A2A9-4849-9EE9-90251CBA57E3}" type="presParOf" srcId="{15FB5734-65AA-43DA-BCE5-F1F24617B831}" destId="{E8DB83D8-8BF1-490E-921A-43B732A077A7}" srcOrd="1" destOrd="0" presId="urn:microsoft.com/office/officeart/2005/8/layout/hProcess3"/>
    <dgm:cxn modelId="{276E14EB-254A-4DBF-9E4F-ECD96CFFBB7A}" type="presParOf" srcId="{15FB5734-65AA-43DA-BCE5-F1F24617B831}" destId="{2C0136DB-DE03-4452-A414-AF9D822A3203}" srcOrd="2" destOrd="0" presId="urn:microsoft.com/office/officeart/2005/8/layout/hProcess3"/>
    <dgm:cxn modelId="{09B53AF9-E407-4C02-97CE-CB91C45A34EC}" type="presParOf" srcId="{15FB5734-65AA-43DA-BCE5-F1F24617B831}" destId="{9732339C-451E-4115-90DC-8F3F5E26C009}" srcOrd="3" destOrd="0" presId="urn:microsoft.com/office/officeart/2005/8/layout/hProcess3"/>
    <dgm:cxn modelId="{9CC0D1A7-3298-409A-A7AD-973E15DFD6A9}" type="presParOf" srcId="{502C1FD3-BBC9-4BB2-A30B-791F4EDDB6D2}" destId="{083089D4-ED94-475F-B8FC-E0EAFF3E0F2A}" srcOrd="2" destOrd="0" presId="urn:microsoft.com/office/officeart/2005/8/layout/hProcess3"/>
    <dgm:cxn modelId="{5243B720-8D0C-4AAB-AE37-7A65645E8F3A}" type="presParOf" srcId="{502C1FD3-BBC9-4BB2-A30B-791F4EDDB6D2}" destId="{F8B5B810-5E17-48B9-BF4E-FC908ABDA2C5}" srcOrd="3" destOrd="0" presId="urn:microsoft.com/office/officeart/2005/8/layout/hProcess3"/>
    <dgm:cxn modelId="{8BF042E4-C03F-45FA-9C0D-A66D3897D3CB}" type="presParOf" srcId="{F8B5B810-5E17-48B9-BF4E-FC908ABDA2C5}" destId="{4EA0F4FB-6666-477C-85E1-A16AF733F080}" srcOrd="0" destOrd="0" presId="urn:microsoft.com/office/officeart/2005/8/layout/hProcess3"/>
    <dgm:cxn modelId="{9A3BFEDB-BA0E-4705-B929-32528B085CBB}" type="presParOf" srcId="{F8B5B810-5E17-48B9-BF4E-FC908ABDA2C5}" destId="{3E9627F4-9EE2-4DEA-9ADE-CB235A0F04FF}" srcOrd="1" destOrd="0" presId="urn:microsoft.com/office/officeart/2005/8/layout/hProcess3"/>
    <dgm:cxn modelId="{B2BE6478-7C0C-409B-BB88-1096ACF53B62}" type="presParOf" srcId="{F8B5B810-5E17-48B9-BF4E-FC908ABDA2C5}" destId="{8DE15198-604B-4C1E-B485-95160D4ACACD}" srcOrd="2" destOrd="0" presId="urn:microsoft.com/office/officeart/2005/8/layout/hProcess3"/>
    <dgm:cxn modelId="{33F19560-AE51-4E91-AA1D-F45BDE3984F8}" type="presParOf" srcId="{F8B5B810-5E17-48B9-BF4E-FC908ABDA2C5}" destId="{F8E1D09C-5A49-40BE-BA66-27F3D9A33576}" srcOrd="3" destOrd="0" presId="urn:microsoft.com/office/officeart/2005/8/layout/hProcess3"/>
    <dgm:cxn modelId="{139977C9-4C35-44B0-A246-4D78121B4B1E}" type="presParOf" srcId="{502C1FD3-BBC9-4BB2-A30B-791F4EDDB6D2}" destId="{B48F4F70-13F2-47A9-9ABA-BE9BAFEE40A8}" srcOrd="4" destOrd="0" presId="urn:microsoft.com/office/officeart/2005/8/layout/hProcess3"/>
    <dgm:cxn modelId="{9FE85947-273C-4427-9640-ACF32FB4682C}" type="presParOf" srcId="{502C1FD3-BBC9-4BB2-A30B-791F4EDDB6D2}" destId="{A5CAF216-10C8-46A5-B433-1455F35B88A9}" srcOrd="5" destOrd="0" presId="urn:microsoft.com/office/officeart/2005/8/layout/hProcess3"/>
    <dgm:cxn modelId="{1155412B-B5A5-40DC-B81A-38D01A74923C}" type="presParOf" srcId="{A5CAF216-10C8-46A5-B433-1455F35B88A9}" destId="{37B2C4C1-CC9F-4071-B010-EFCDDBAC0D0B}" srcOrd="0" destOrd="0" presId="urn:microsoft.com/office/officeart/2005/8/layout/hProcess3"/>
    <dgm:cxn modelId="{FB463EF8-22C0-4513-A7AD-D41343E92AAB}" type="presParOf" srcId="{A5CAF216-10C8-46A5-B433-1455F35B88A9}" destId="{101DEA5D-22A8-435E-BEDF-8EFA1749CC1A}" srcOrd="1" destOrd="0" presId="urn:microsoft.com/office/officeart/2005/8/layout/hProcess3"/>
    <dgm:cxn modelId="{0CF4A7C5-F3FC-401A-88E4-EB188838B1BB}" type="presParOf" srcId="{A5CAF216-10C8-46A5-B433-1455F35B88A9}" destId="{314BE605-2B13-4DDB-B05C-BC382FAB4A5E}" srcOrd="2" destOrd="0" presId="urn:microsoft.com/office/officeart/2005/8/layout/hProcess3"/>
    <dgm:cxn modelId="{158757ED-077A-4D14-BF7B-00C693859840}" type="presParOf" srcId="{A5CAF216-10C8-46A5-B433-1455F35B88A9}" destId="{463433A4-3469-4D9E-96B5-B6374F0AE822}" srcOrd="3" destOrd="0" presId="urn:microsoft.com/office/officeart/2005/8/layout/hProcess3"/>
    <dgm:cxn modelId="{F4433289-8788-4066-B35D-43880325124A}" type="presParOf" srcId="{502C1FD3-BBC9-4BB2-A30B-791F4EDDB6D2}" destId="{717D0D97-4D04-4780-8AF8-14AC2D307922}" srcOrd="6" destOrd="0" presId="urn:microsoft.com/office/officeart/2005/8/layout/hProcess3"/>
    <dgm:cxn modelId="{F5AC44BE-2B3C-4050-B059-77F7C22EF9B8}" type="presParOf" srcId="{502C1FD3-BBC9-4BB2-A30B-791F4EDDB6D2}" destId="{AD569E5A-524B-4585-B51B-BBFE691FB393}" srcOrd="7" destOrd="0" presId="urn:microsoft.com/office/officeart/2005/8/layout/hProcess3"/>
    <dgm:cxn modelId="{FA526BCE-54F7-4DD0-8715-0F0F1C6664AE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 custLinFactX="-351213" custLinFactY="726845" custLinFactNeighborX="-400000" custLinFactNeighborY="8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20412"/>
      <dgm:spPr/>
    </dgm:pt>
  </dgm:ptLst>
  <dgm:cxnLst>
    <dgm:cxn modelId="{C1AB1873-57CB-410C-AA85-1ED1C7BCCE8F}" type="presOf" srcId="{70BEB3DA-63DA-447B-A64D-BBD372E7C421}" destId="{3E9627F4-9EE2-4DEA-9ADE-CB235A0F04FF}" srcOrd="0" destOrd="0" presId="urn:microsoft.com/office/officeart/2005/8/layout/hProcess3"/>
    <dgm:cxn modelId="{1DD0F143-05DB-4EB6-A233-9C28B4616AC0}" type="presOf" srcId="{DD7F9614-9A01-4733-B37B-1D19F0E47F9B}" destId="{569E4B7A-6DA9-4480-9ADE-A36BF3E8CF85}" srcOrd="0" destOrd="0" presId="urn:microsoft.com/office/officeart/2005/8/layout/hProcess3"/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05454818-8BD1-428A-88DC-6883634F9577}" type="presOf" srcId="{668A0F98-B954-4E98-9250-847F8BBBDF60}" destId="{101DEA5D-22A8-435E-BEDF-8EFA1749CC1A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8AB48F75-470F-45B5-9F43-56AB18C28B13}" type="presOf" srcId="{CCCA061F-2688-405B-9E8E-8E6ECAA37147}" destId="{E8DB83D8-8BF1-490E-921A-43B732A077A7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F6AB6DF5-D277-447A-AE7B-011642035D55}" type="presParOf" srcId="{569E4B7A-6DA9-4480-9ADE-A36BF3E8CF85}" destId="{83D3BC3E-C33F-4510-925E-9A91F8588D5D}" srcOrd="0" destOrd="0" presId="urn:microsoft.com/office/officeart/2005/8/layout/hProcess3"/>
    <dgm:cxn modelId="{B8CE8000-8BDC-49F5-BC8E-A1D21091BF53}" type="presParOf" srcId="{569E4B7A-6DA9-4480-9ADE-A36BF3E8CF85}" destId="{502C1FD3-BBC9-4BB2-A30B-791F4EDDB6D2}" srcOrd="1" destOrd="0" presId="urn:microsoft.com/office/officeart/2005/8/layout/hProcess3"/>
    <dgm:cxn modelId="{E429F9DF-154B-4098-9B2F-329E8DE37BF5}" type="presParOf" srcId="{502C1FD3-BBC9-4BB2-A30B-791F4EDDB6D2}" destId="{5535FA55-F134-452A-BAD1-8706C4782A42}" srcOrd="0" destOrd="0" presId="urn:microsoft.com/office/officeart/2005/8/layout/hProcess3"/>
    <dgm:cxn modelId="{481107B3-4DFF-4605-810E-E491F5EED4C4}" type="presParOf" srcId="{502C1FD3-BBC9-4BB2-A30B-791F4EDDB6D2}" destId="{15FB5734-65AA-43DA-BCE5-F1F24617B831}" srcOrd="1" destOrd="0" presId="urn:microsoft.com/office/officeart/2005/8/layout/hProcess3"/>
    <dgm:cxn modelId="{78C12E22-7602-4F07-8B59-943019F3E31F}" type="presParOf" srcId="{15FB5734-65AA-43DA-BCE5-F1F24617B831}" destId="{C245DC5A-2CD6-478C-B21C-97D371AF6438}" srcOrd="0" destOrd="0" presId="urn:microsoft.com/office/officeart/2005/8/layout/hProcess3"/>
    <dgm:cxn modelId="{E72367DD-BC4E-4502-82BD-A8D829F945E4}" type="presParOf" srcId="{15FB5734-65AA-43DA-BCE5-F1F24617B831}" destId="{E8DB83D8-8BF1-490E-921A-43B732A077A7}" srcOrd="1" destOrd="0" presId="urn:microsoft.com/office/officeart/2005/8/layout/hProcess3"/>
    <dgm:cxn modelId="{941601CC-CFA6-46DF-81CB-8C20DC3D72BF}" type="presParOf" srcId="{15FB5734-65AA-43DA-BCE5-F1F24617B831}" destId="{2C0136DB-DE03-4452-A414-AF9D822A3203}" srcOrd="2" destOrd="0" presId="urn:microsoft.com/office/officeart/2005/8/layout/hProcess3"/>
    <dgm:cxn modelId="{53A95E79-818C-4E7D-869D-B1303C5F4CD9}" type="presParOf" srcId="{15FB5734-65AA-43DA-BCE5-F1F24617B831}" destId="{9732339C-451E-4115-90DC-8F3F5E26C009}" srcOrd="3" destOrd="0" presId="urn:microsoft.com/office/officeart/2005/8/layout/hProcess3"/>
    <dgm:cxn modelId="{D7BF505F-1B2E-4B5F-BC80-B8F0A28A3325}" type="presParOf" srcId="{502C1FD3-BBC9-4BB2-A30B-791F4EDDB6D2}" destId="{083089D4-ED94-475F-B8FC-E0EAFF3E0F2A}" srcOrd="2" destOrd="0" presId="urn:microsoft.com/office/officeart/2005/8/layout/hProcess3"/>
    <dgm:cxn modelId="{0C81FD67-E474-47E3-B390-38DF5525864F}" type="presParOf" srcId="{502C1FD3-BBC9-4BB2-A30B-791F4EDDB6D2}" destId="{F8B5B810-5E17-48B9-BF4E-FC908ABDA2C5}" srcOrd="3" destOrd="0" presId="urn:microsoft.com/office/officeart/2005/8/layout/hProcess3"/>
    <dgm:cxn modelId="{36E484D5-4D00-4C7A-A002-03C6841311EE}" type="presParOf" srcId="{F8B5B810-5E17-48B9-BF4E-FC908ABDA2C5}" destId="{4EA0F4FB-6666-477C-85E1-A16AF733F080}" srcOrd="0" destOrd="0" presId="urn:microsoft.com/office/officeart/2005/8/layout/hProcess3"/>
    <dgm:cxn modelId="{0D83EA3D-D4C1-4BDB-8C3E-07C4CE53AD4E}" type="presParOf" srcId="{F8B5B810-5E17-48B9-BF4E-FC908ABDA2C5}" destId="{3E9627F4-9EE2-4DEA-9ADE-CB235A0F04FF}" srcOrd="1" destOrd="0" presId="urn:microsoft.com/office/officeart/2005/8/layout/hProcess3"/>
    <dgm:cxn modelId="{84EC0D64-0979-475F-89EF-20AF0B5C4C92}" type="presParOf" srcId="{F8B5B810-5E17-48B9-BF4E-FC908ABDA2C5}" destId="{8DE15198-604B-4C1E-B485-95160D4ACACD}" srcOrd="2" destOrd="0" presId="urn:microsoft.com/office/officeart/2005/8/layout/hProcess3"/>
    <dgm:cxn modelId="{2343436A-0358-47F8-9ECD-C19BBD369882}" type="presParOf" srcId="{F8B5B810-5E17-48B9-BF4E-FC908ABDA2C5}" destId="{F8E1D09C-5A49-40BE-BA66-27F3D9A33576}" srcOrd="3" destOrd="0" presId="urn:microsoft.com/office/officeart/2005/8/layout/hProcess3"/>
    <dgm:cxn modelId="{0387D6B6-342E-42FF-8EA1-DABCC22BB9F0}" type="presParOf" srcId="{502C1FD3-BBC9-4BB2-A30B-791F4EDDB6D2}" destId="{B48F4F70-13F2-47A9-9ABA-BE9BAFEE40A8}" srcOrd="4" destOrd="0" presId="urn:microsoft.com/office/officeart/2005/8/layout/hProcess3"/>
    <dgm:cxn modelId="{361CFFB0-C6EC-41EC-A9CD-01CFFD84B149}" type="presParOf" srcId="{502C1FD3-BBC9-4BB2-A30B-791F4EDDB6D2}" destId="{A5CAF216-10C8-46A5-B433-1455F35B88A9}" srcOrd="5" destOrd="0" presId="urn:microsoft.com/office/officeart/2005/8/layout/hProcess3"/>
    <dgm:cxn modelId="{ECAEB1D9-1719-443F-80DF-E32A9EC03F7C}" type="presParOf" srcId="{A5CAF216-10C8-46A5-B433-1455F35B88A9}" destId="{37B2C4C1-CC9F-4071-B010-EFCDDBAC0D0B}" srcOrd="0" destOrd="0" presId="urn:microsoft.com/office/officeart/2005/8/layout/hProcess3"/>
    <dgm:cxn modelId="{4470DEA6-5D4A-484C-BF57-0259B89710F1}" type="presParOf" srcId="{A5CAF216-10C8-46A5-B433-1455F35B88A9}" destId="{101DEA5D-22A8-435E-BEDF-8EFA1749CC1A}" srcOrd="1" destOrd="0" presId="urn:microsoft.com/office/officeart/2005/8/layout/hProcess3"/>
    <dgm:cxn modelId="{E72A219A-16B5-4617-AD01-D984527BD0AA}" type="presParOf" srcId="{A5CAF216-10C8-46A5-B433-1455F35B88A9}" destId="{314BE605-2B13-4DDB-B05C-BC382FAB4A5E}" srcOrd="2" destOrd="0" presId="urn:microsoft.com/office/officeart/2005/8/layout/hProcess3"/>
    <dgm:cxn modelId="{060D1815-185C-446B-8A66-D21340393DB2}" type="presParOf" srcId="{A5CAF216-10C8-46A5-B433-1455F35B88A9}" destId="{463433A4-3469-4D9E-96B5-B6374F0AE822}" srcOrd="3" destOrd="0" presId="urn:microsoft.com/office/officeart/2005/8/layout/hProcess3"/>
    <dgm:cxn modelId="{49B3B26F-6444-45DB-BD5E-86462F46C3F7}" type="presParOf" srcId="{502C1FD3-BBC9-4BB2-A30B-791F4EDDB6D2}" destId="{717D0D97-4D04-4780-8AF8-14AC2D307922}" srcOrd="6" destOrd="0" presId="urn:microsoft.com/office/officeart/2005/8/layout/hProcess3"/>
    <dgm:cxn modelId="{91161DEC-1DD7-48BF-9673-CCD9A355A8F7}" type="presParOf" srcId="{502C1FD3-BBC9-4BB2-A30B-791F4EDDB6D2}" destId="{AD569E5A-524B-4585-B51B-BBFE691FB393}" srcOrd="7" destOrd="0" presId="urn:microsoft.com/office/officeart/2005/8/layout/hProcess3"/>
    <dgm:cxn modelId="{C7B2AD40-F377-4D1E-9D58-23F46AF5AB1D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3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7F9614-9A01-4733-B37B-1D19F0E47F9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CCA061F-2688-405B-9E8E-8E6ECAA37147}">
      <dgm:prSet phldrT="[Text]" phldr="1"/>
      <dgm:spPr/>
      <dgm:t>
        <a:bodyPr/>
        <a:lstStyle/>
        <a:p>
          <a:endParaRPr lang="de-DE" dirty="0"/>
        </a:p>
      </dgm:t>
    </dgm:pt>
    <dgm:pt modelId="{FF4D9DAC-33C1-4EFD-AB68-72C00522B316}" type="parTrans" cxnId="{0925AFB9-1F18-40C9-96DE-6C236EF8E6CF}">
      <dgm:prSet/>
      <dgm:spPr/>
      <dgm:t>
        <a:bodyPr/>
        <a:lstStyle/>
        <a:p>
          <a:endParaRPr lang="de-DE"/>
        </a:p>
      </dgm:t>
    </dgm:pt>
    <dgm:pt modelId="{B6CB34A7-5C0B-4F77-8A7D-88576A837C61}" type="sibTrans" cxnId="{0925AFB9-1F18-40C9-96DE-6C236EF8E6CF}">
      <dgm:prSet/>
      <dgm:spPr/>
      <dgm:t>
        <a:bodyPr/>
        <a:lstStyle/>
        <a:p>
          <a:endParaRPr lang="de-DE"/>
        </a:p>
      </dgm:t>
    </dgm:pt>
    <dgm:pt modelId="{70BEB3DA-63DA-447B-A64D-BBD372E7C421}">
      <dgm:prSet phldrT="[Text]" phldr="1"/>
      <dgm:spPr/>
      <dgm:t>
        <a:bodyPr/>
        <a:lstStyle/>
        <a:p>
          <a:endParaRPr lang="de-DE" dirty="0"/>
        </a:p>
      </dgm:t>
    </dgm:pt>
    <dgm:pt modelId="{E1C7B61F-50D1-4566-BAF0-E698CFF51D5F}" type="parTrans" cxnId="{916947D6-87B0-42BF-B0FF-500F41AB176D}">
      <dgm:prSet/>
      <dgm:spPr/>
      <dgm:t>
        <a:bodyPr/>
        <a:lstStyle/>
        <a:p>
          <a:endParaRPr lang="de-DE"/>
        </a:p>
      </dgm:t>
    </dgm:pt>
    <dgm:pt modelId="{91A3640F-FE44-43FF-BB47-3A7A5F594416}" type="sibTrans" cxnId="{916947D6-87B0-42BF-B0FF-500F41AB176D}">
      <dgm:prSet/>
      <dgm:spPr/>
      <dgm:t>
        <a:bodyPr/>
        <a:lstStyle/>
        <a:p>
          <a:endParaRPr lang="de-DE"/>
        </a:p>
      </dgm:t>
    </dgm:pt>
    <dgm:pt modelId="{668A0F98-B954-4E98-9250-847F8BBBDF60}">
      <dgm:prSet phldrT="[Text]" phldr="1"/>
      <dgm:spPr/>
      <dgm:t>
        <a:bodyPr/>
        <a:lstStyle/>
        <a:p>
          <a:endParaRPr lang="de-DE" dirty="0"/>
        </a:p>
      </dgm:t>
    </dgm:pt>
    <dgm:pt modelId="{59C33457-14D8-4DA4-A8C4-2DB57097DD0E}" type="parTrans" cxnId="{EBCF0E94-642C-419C-976B-6D37C4D567D4}">
      <dgm:prSet/>
      <dgm:spPr/>
      <dgm:t>
        <a:bodyPr/>
        <a:lstStyle/>
        <a:p>
          <a:endParaRPr lang="de-DE"/>
        </a:p>
      </dgm:t>
    </dgm:pt>
    <dgm:pt modelId="{C907D161-8B84-40E7-A301-A0887AA7125A}" type="sibTrans" cxnId="{EBCF0E94-642C-419C-976B-6D37C4D567D4}">
      <dgm:prSet/>
      <dgm:spPr/>
      <dgm:t>
        <a:bodyPr/>
        <a:lstStyle/>
        <a:p>
          <a:endParaRPr lang="de-DE"/>
        </a:p>
      </dgm:t>
    </dgm:pt>
    <dgm:pt modelId="{569E4B7A-6DA9-4480-9ADE-A36BF3E8CF85}" type="pres">
      <dgm:prSet presAssocID="{DD7F9614-9A01-4733-B37B-1D19F0E47F9B}" presName="Name0" presStyleCnt="0">
        <dgm:presLayoutVars>
          <dgm:dir/>
          <dgm:animLvl val="lvl"/>
          <dgm:resizeHandles val="exact"/>
        </dgm:presLayoutVars>
      </dgm:prSet>
      <dgm:spPr/>
    </dgm:pt>
    <dgm:pt modelId="{83D3BC3E-C33F-4510-925E-9A91F8588D5D}" type="pres">
      <dgm:prSet presAssocID="{DD7F9614-9A01-4733-B37B-1D19F0E47F9B}" presName="dummy" presStyleCnt="0"/>
      <dgm:spPr/>
    </dgm:pt>
    <dgm:pt modelId="{502C1FD3-BBC9-4BB2-A30B-791F4EDDB6D2}" type="pres">
      <dgm:prSet presAssocID="{DD7F9614-9A01-4733-B37B-1D19F0E47F9B}" presName="linH" presStyleCnt="0"/>
      <dgm:spPr/>
    </dgm:pt>
    <dgm:pt modelId="{5535FA55-F134-452A-BAD1-8706C4782A42}" type="pres">
      <dgm:prSet presAssocID="{DD7F9614-9A01-4733-B37B-1D19F0E47F9B}" presName="padding1" presStyleCnt="0"/>
      <dgm:spPr/>
    </dgm:pt>
    <dgm:pt modelId="{15FB5734-65AA-43DA-BCE5-F1F24617B831}" type="pres">
      <dgm:prSet presAssocID="{CCCA061F-2688-405B-9E8E-8E6ECAA37147}" presName="linV" presStyleCnt="0"/>
      <dgm:spPr/>
    </dgm:pt>
    <dgm:pt modelId="{C245DC5A-2CD6-478C-B21C-97D371AF6438}" type="pres">
      <dgm:prSet presAssocID="{CCCA061F-2688-405B-9E8E-8E6ECAA37147}" presName="spVertical1" presStyleCnt="0"/>
      <dgm:spPr/>
    </dgm:pt>
    <dgm:pt modelId="{E8DB83D8-8BF1-490E-921A-43B732A077A7}" type="pres">
      <dgm:prSet presAssocID="{CCCA061F-2688-405B-9E8E-8E6ECAA37147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136DB-DE03-4452-A414-AF9D822A3203}" type="pres">
      <dgm:prSet presAssocID="{CCCA061F-2688-405B-9E8E-8E6ECAA37147}" presName="spVertical2" presStyleCnt="0"/>
      <dgm:spPr/>
    </dgm:pt>
    <dgm:pt modelId="{9732339C-451E-4115-90DC-8F3F5E26C009}" type="pres">
      <dgm:prSet presAssocID="{CCCA061F-2688-405B-9E8E-8E6ECAA37147}" presName="spVertical3" presStyleCnt="0"/>
      <dgm:spPr/>
    </dgm:pt>
    <dgm:pt modelId="{083089D4-ED94-475F-B8FC-E0EAFF3E0F2A}" type="pres">
      <dgm:prSet presAssocID="{B6CB34A7-5C0B-4F77-8A7D-88576A837C61}" presName="space" presStyleCnt="0"/>
      <dgm:spPr/>
    </dgm:pt>
    <dgm:pt modelId="{F8B5B810-5E17-48B9-BF4E-FC908ABDA2C5}" type="pres">
      <dgm:prSet presAssocID="{70BEB3DA-63DA-447B-A64D-BBD372E7C421}" presName="linV" presStyleCnt="0"/>
      <dgm:spPr/>
    </dgm:pt>
    <dgm:pt modelId="{4EA0F4FB-6666-477C-85E1-A16AF733F080}" type="pres">
      <dgm:prSet presAssocID="{70BEB3DA-63DA-447B-A64D-BBD372E7C421}" presName="spVertical1" presStyleCnt="0"/>
      <dgm:spPr/>
    </dgm:pt>
    <dgm:pt modelId="{3E9627F4-9EE2-4DEA-9ADE-CB235A0F04FF}" type="pres">
      <dgm:prSet presAssocID="{70BEB3DA-63DA-447B-A64D-BBD372E7C42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15198-604B-4C1E-B485-95160D4ACACD}" type="pres">
      <dgm:prSet presAssocID="{70BEB3DA-63DA-447B-A64D-BBD372E7C421}" presName="spVertical2" presStyleCnt="0"/>
      <dgm:spPr/>
    </dgm:pt>
    <dgm:pt modelId="{F8E1D09C-5A49-40BE-BA66-27F3D9A33576}" type="pres">
      <dgm:prSet presAssocID="{70BEB3DA-63DA-447B-A64D-BBD372E7C421}" presName="spVertical3" presStyleCnt="0"/>
      <dgm:spPr/>
    </dgm:pt>
    <dgm:pt modelId="{B48F4F70-13F2-47A9-9ABA-BE9BAFEE40A8}" type="pres">
      <dgm:prSet presAssocID="{91A3640F-FE44-43FF-BB47-3A7A5F594416}" presName="space" presStyleCnt="0"/>
      <dgm:spPr/>
    </dgm:pt>
    <dgm:pt modelId="{A5CAF216-10C8-46A5-B433-1455F35B88A9}" type="pres">
      <dgm:prSet presAssocID="{668A0F98-B954-4E98-9250-847F8BBBDF60}" presName="linV" presStyleCnt="0"/>
      <dgm:spPr/>
    </dgm:pt>
    <dgm:pt modelId="{37B2C4C1-CC9F-4071-B010-EFCDDBAC0D0B}" type="pres">
      <dgm:prSet presAssocID="{668A0F98-B954-4E98-9250-847F8BBBDF60}" presName="spVertical1" presStyleCnt="0"/>
      <dgm:spPr/>
    </dgm:pt>
    <dgm:pt modelId="{101DEA5D-22A8-435E-BEDF-8EFA1749CC1A}" type="pres">
      <dgm:prSet presAssocID="{668A0F98-B954-4E98-9250-847F8BBBDF60}" presName="parTx" presStyleLbl="revTx" presStyleIdx="2" presStyleCnt="3" custScaleX="16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4BE605-2B13-4DDB-B05C-BC382FAB4A5E}" type="pres">
      <dgm:prSet presAssocID="{668A0F98-B954-4E98-9250-847F8BBBDF60}" presName="spVertical2" presStyleCnt="0"/>
      <dgm:spPr/>
    </dgm:pt>
    <dgm:pt modelId="{463433A4-3469-4D9E-96B5-B6374F0AE822}" type="pres">
      <dgm:prSet presAssocID="{668A0F98-B954-4E98-9250-847F8BBBDF60}" presName="spVertical3" presStyleCnt="0"/>
      <dgm:spPr/>
    </dgm:pt>
    <dgm:pt modelId="{717D0D97-4D04-4780-8AF8-14AC2D307922}" type="pres">
      <dgm:prSet presAssocID="{DD7F9614-9A01-4733-B37B-1D19F0E47F9B}" presName="padding2" presStyleCnt="0"/>
      <dgm:spPr/>
    </dgm:pt>
    <dgm:pt modelId="{AD569E5A-524B-4585-B51B-BBFE691FB393}" type="pres">
      <dgm:prSet presAssocID="{DD7F9614-9A01-4733-B37B-1D19F0E47F9B}" presName="negArrow" presStyleCnt="0"/>
      <dgm:spPr/>
    </dgm:pt>
    <dgm:pt modelId="{CC331D56-4000-4D8C-AA31-D72EEE954601}" type="pres">
      <dgm:prSet presAssocID="{DD7F9614-9A01-4733-B37B-1D19F0E47F9B}" presName="backgroundArrow" presStyleLbl="node1" presStyleIdx="0" presStyleCnt="1" custScaleY="285746" custLinFactNeighborX="20343"/>
      <dgm:spPr/>
    </dgm:pt>
  </dgm:ptLst>
  <dgm:cxnLst>
    <dgm:cxn modelId="{916947D6-87B0-42BF-B0FF-500F41AB176D}" srcId="{DD7F9614-9A01-4733-B37B-1D19F0E47F9B}" destId="{70BEB3DA-63DA-447B-A64D-BBD372E7C421}" srcOrd="1" destOrd="0" parTransId="{E1C7B61F-50D1-4566-BAF0-E698CFF51D5F}" sibTransId="{91A3640F-FE44-43FF-BB47-3A7A5F594416}"/>
    <dgm:cxn modelId="{315B711F-7DC0-467D-9E48-C1424A06190A}" type="presOf" srcId="{70BEB3DA-63DA-447B-A64D-BBD372E7C421}" destId="{3E9627F4-9EE2-4DEA-9ADE-CB235A0F04FF}" srcOrd="0" destOrd="0" presId="urn:microsoft.com/office/officeart/2005/8/layout/hProcess3"/>
    <dgm:cxn modelId="{A2FABB26-0B9F-4734-9C95-D6679B06D8AC}" type="presOf" srcId="{CCCA061F-2688-405B-9E8E-8E6ECAA37147}" destId="{E8DB83D8-8BF1-490E-921A-43B732A077A7}" srcOrd="0" destOrd="0" presId="urn:microsoft.com/office/officeart/2005/8/layout/hProcess3"/>
    <dgm:cxn modelId="{32637A49-ED28-42C1-BAF7-1C84CD015A35}" type="presOf" srcId="{DD7F9614-9A01-4733-B37B-1D19F0E47F9B}" destId="{569E4B7A-6DA9-4480-9ADE-A36BF3E8CF85}" srcOrd="0" destOrd="0" presId="urn:microsoft.com/office/officeart/2005/8/layout/hProcess3"/>
    <dgm:cxn modelId="{EBCF0E94-642C-419C-976B-6D37C4D567D4}" srcId="{DD7F9614-9A01-4733-B37B-1D19F0E47F9B}" destId="{668A0F98-B954-4E98-9250-847F8BBBDF60}" srcOrd="2" destOrd="0" parTransId="{59C33457-14D8-4DA4-A8C4-2DB57097DD0E}" sibTransId="{C907D161-8B84-40E7-A301-A0887AA7125A}"/>
    <dgm:cxn modelId="{5B71C0A0-3054-4AF7-A708-E3315BB37F37}" type="presOf" srcId="{668A0F98-B954-4E98-9250-847F8BBBDF60}" destId="{101DEA5D-22A8-435E-BEDF-8EFA1749CC1A}" srcOrd="0" destOrd="0" presId="urn:microsoft.com/office/officeart/2005/8/layout/hProcess3"/>
    <dgm:cxn modelId="{0925AFB9-1F18-40C9-96DE-6C236EF8E6CF}" srcId="{DD7F9614-9A01-4733-B37B-1D19F0E47F9B}" destId="{CCCA061F-2688-405B-9E8E-8E6ECAA37147}" srcOrd="0" destOrd="0" parTransId="{FF4D9DAC-33C1-4EFD-AB68-72C00522B316}" sibTransId="{B6CB34A7-5C0B-4F77-8A7D-88576A837C61}"/>
    <dgm:cxn modelId="{313D78C3-45EB-4D34-A724-259127F20453}" type="presParOf" srcId="{569E4B7A-6DA9-4480-9ADE-A36BF3E8CF85}" destId="{83D3BC3E-C33F-4510-925E-9A91F8588D5D}" srcOrd="0" destOrd="0" presId="urn:microsoft.com/office/officeart/2005/8/layout/hProcess3"/>
    <dgm:cxn modelId="{5F4A9F5D-2D6D-4605-BE2B-51E897E91322}" type="presParOf" srcId="{569E4B7A-6DA9-4480-9ADE-A36BF3E8CF85}" destId="{502C1FD3-BBC9-4BB2-A30B-791F4EDDB6D2}" srcOrd="1" destOrd="0" presId="urn:microsoft.com/office/officeart/2005/8/layout/hProcess3"/>
    <dgm:cxn modelId="{69F44FC7-5C8D-431C-8AE7-7BBD1C7CA76A}" type="presParOf" srcId="{502C1FD3-BBC9-4BB2-A30B-791F4EDDB6D2}" destId="{5535FA55-F134-452A-BAD1-8706C4782A42}" srcOrd="0" destOrd="0" presId="urn:microsoft.com/office/officeart/2005/8/layout/hProcess3"/>
    <dgm:cxn modelId="{61BA842A-0383-4B6B-A1C8-2347E96B7513}" type="presParOf" srcId="{502C1FD3-BBC9-4BB2-A30B-791F4EDDB6D2}" destId="{15FB5734-65AA-43DA-BCE5-F1F24617B831}" srcOrd="1" destOrd="0" presId="urn:microsoft.com/office/officeart/2005/8/layout/hProcess3"/>
    <dgm:cxn modelId="{F2A1B8EC-1076-455B-A48B-D5F80695E651}" type="presParOf" srcId="{15FB5734-65AA-43DA-BCE5-F1F24617B831}" destId="{C245DC5A-2CD6-478C-B21C-97D371AF6438}" srcOrd="0" destOrd="0" presId="urn:microsoft.com/office/officeart/2005/8/layout/hProcess3"/>
    <dgm:cxn modelId="{438C8776-398D-482E-9F47-52927F863323}" type="presParOf" srcId="{15FB5734-65AA-43DA-BCE5-F1F24617B831}" destId="{E8DB83D8-8BF1-490E-921A-43B732A077A7}" srcOrd="1" destOrd="0" presId="urn:microsoft.com/office/officeart/2005/8/layout/hProcess3"/>
    <dgm:cxn modelId="{33FE0DCD-3B53-473D-BEB1-AC91BE66444D}" type="presParOf" srcId="{15FB5734-65AA-43DA-BCE5-F1F24617B831}" destId="{2C0136DB-DE03-4452-A414-AF9D822A3203}" srcOrd="2" destOrd="0" presId="urn:microsoft.com/office/officeart/2005/8/layout/hProcess3"/>
    <dgm:cxn modelId="{992A0DFB-8C49-48EE-AE8C-F773DB627DDB}" type="presParOf" srcId="{15FB5734-65AA-43DA-BCE5-F1F24617B831}" destId="{9732339C-451E-4115-90DC-8F3F5E26C009}" srcOrd="3" destOrd="0" presId="urn:microsoft.com/office/officeart/2005/8/layout/hProcess3"/>
    <dgm:cxn modelId="{561E21F8-B079-4F1E-B7C9-BE4D6284CF86}" type="presParOf" srcId="{502C1FD3-BBC9-4BB2-A30B-791F4EDDB6D2}" destId="{083089D4-ED94-475F-B8FC-E0EAFF3E0F2A}" srcOrd="2" destOrd="0" presId="urn:microsoft.com/office/officeart/2005/8/layout/hProcess3"/>
    <dgm:cxn modelId="{5892AD57-4D8E-4B4F-9424-79418D7DB51B}" type="presParOf" srcId="{502C1FD3-BBC9-4BB2-A30B-791F4EDDB6D2}" destId="{F8B5B810-5E17-48B9-BF4E-FC908ABDA2C5}" srcOrd="3" destOrd="0" presId="urn:microsoft.com/office/officeart/2005/8/layout/hProcess3"/>
    <dgm:cxn modelId="{80537754-07C8-4FEB-A514-09D11D4E9E89}" type="presParOf" srcId="{F8B5B810-5E17-48B9-BF4E-FC908ABDA2C5}" destId="{4EA0F4FB-6666-477C-85E1-A16AF733F080}" srcOrd="0" destOrd="0" presId="urn:microsoft.com/office/officeart/2005/8/layout/hProcess3"/>
    <dgm:cxn modelId="{04559588-9798-4912-8BCF-013F9E450042}" type="presParOf" srcId="{F8B5B810-5E17-48B9-BF4E-FC908ABDA2C5}" destId="{3E9627F4-9EE2-4DEA-9ADE-CB235A0F04FF}" srcOrd="1" destOrd="0" presId="urn:microsoft.com/office/officeart/2005/8/layout/hProcess3"/>
    <dgm:cxn modelId="{97394856-87E1-4009-B2DF-605F9B98A5E3}" type="presParOf" srcId="{F8B5B810-5E17-48B9-BF4E-FC908ABDA2C5}" destId="{8DE15198-604B-4C1E-B485-95160D4ACACD}" srcOrd="2" destOrd="0" presId="urn:microsoft.com/office/officeart/2005/8/layout/hProcess3"/>
    <dgm:cxn modelId="{2E04FC91-B966-49C1-970C-BFC1BCFB1E14}" type="presParOf" srcId="{F8B5B810-5E17-48B9-BF4E-FC908ABDA2C5}" destId="{F8E1D09C-5A49-40BE-BA66-27F3D9A33576}" srcOrd="3" destOrd="0" presId="urn:microsoft.com/office/officeart/2005/8/layout/hProcess3"/>
    <dgm:cxn modelId="{2081365F-04B6-47B8-BA95-C927E3E9AF40}" type="presParOf" srcId="{502C1FD3-BBC9-4BB2-A30B-791F4EDDB6D2}" destId="{B48F4F70-13F2-47A9-9ABA-BE9BAFEE40A8}" srcOrd="4" destOrd="0" presId="urn:microsoft.com/office/officeart/2005/8/layout/hProcess3"/>
    <dgm:cxn modelId="{40844D16-6355-49B4-8E19-0D65C503BA66}" type="presParOf" srcId="{502C1FD3-BBC9-4BB2-A30B-791F4EDDB6D2}" destId="{A5CAF216-10C8-46A5-B433-1455F35B88A9}" srcOrd="5" destOrd="0" presId="urn:microsoft.com/office/officeart/2005/8/layout/hProcess3"/>
    <dgm:cxn modelId="{34DF8069-26DC-47C8-AC34-C4E332AEF3B7}" type="presParOf" srcId="{A5CAF216-10C8-46A5-B433-1455F35B88A9}" destId="{37B2C4C1-CC9F-4071-B010-EFCDDBAC0D0B}" srcOrd="0" destOrd="0" presId="urn:microsoft.com/office/officeart/2005/8/layout/hProcess3"/>
    <dgm:cxn modelId="{0429EF08-B15E-4408-B5B6-D805F28534DD}" type="presParOf" srcId="{A5CAF216-10C8-46A5-B433-1455F35B88A9}" destId="{101DEA5D-22A8-435E-BEDF-8EFA1749CC1A}" srcOrd="1" destOrd="0" presId="urn:microsoft.com/office/officeart/2005/8/layout/hProcess3"/>
    <dgm:cxn modelId="{0ADA20DE-1AF7-44B1-8993-7C45D979660C}" type="presParOf" srcId="{A5CAF216-10C8-46A5-B433-1455F35B88A9}" destId="{314BE605-2B13-4DDB-B05C-BC382FAB4A5E}" srcOrd="2" destOrd="0" presId="urn:microsoft.com/office/officeart/2005/8/layout/hProcess3"/>
    <dgm:cxn modelId="{6FE6ED79-14CD-44E9-9051-3420F8C921D8}" type="presParOf" srcId="{A5CAF216-10C8-46A5-B433-1455F35B88A9}" destId="{463433A4-3469-4D9E-96B5-B6374F0AE822}" srcOrd="3" destOrd="0" presId="urn:microsoft.com/office/officeart/2005/8/layout/hProcess3"/>
    <dgm:cxn modelId="{E842610D-D6DA-47A8-ADC2-1F2FE495637E}" type="presParOf" srcId="{502C1FD3-BBC9-4BB2-A30B-791F4EDDB6D2}" destId="{717D0D97-4D04-4780-8AF8-14AC2D307922}" srcOrd="6" destOrd="0" presId="urn:microsoft.com/office/officeart/2005/8/layout/hProcess3"/>
    <dgm:cxn modelId="{44066386-B432-42EB-831E-243B3F40F808}" type="presParOf" srcId="{502C1FD3-BBC9-4BB2-A30B-791F4EDDB6D2}" destId="{AD569E5A-524B-4585-B51B-BBFE691FB393}" srcOrd="7" destOrd="0" presId="urn:microsoft.com/office/officeart/2005/8/layout/hProcess3"/>
    <dgm:cxn modelId="{F2275C3A-63E1-4091-9850-7C47E64BAACF}" type="presParOf" srcId="{502C1FD3-BBC9-4BB2-A30B-791F4EDDB6D2}" destId="{CC331D56-4000-4D8C-AA31-D72EEE95460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1754" y="0"/>
          <a:ext cx="358285" cy="10396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128" y="90000"/>
          <a:ext cx="14076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128" y="90000"/>
        <a:ext cx="14076" cy="180000"/>
      </dsp:txXfrm>
    </dsp:sp>
    <dsp:sp modelId="{3E9627F4-9EE2-4DEA-9ADE-CB235A0F04FF}">
      <dsp:nvSpPr>
        <dsp:cNvPr id="0" name=""/>
        <dsp:cNvSpPr/>
      </dsp:nvSpPr>
      <dsp:spPr>
        <a:xfrm>
          <a:off x="133397" y="90000"/>
          <a:ext cx="86334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33397" y="90000"/>
        <a:ext cx="86334" cy="180000"/>
      </dsp:txXfrm>
    </dsp:sp>
    <dsp:sp modelId="{E8DB83D8-8BF1-490E-921A-43B732A077A7}">
      <dsp:nvSpPr>
        <dsp:cNvPr id="0" name=""/>
        <dsp:cNvSpPr/>
      </dsp:nvSpPr>
      <dsp:spPr>
        <a:xfrm>
          <a:off x="29795" y="90000"/>
          <a:ext cx="86334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9795" y="90000"/>
        <a:ext cx="86334" cy="180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0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72008" y="3602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72008" y="36024"/>
        <a:ext cx="86250" cy="1800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2104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345976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345976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72008" y="3602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72008" y="36024"/>
        <a:ext cx="86250" cy="1800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0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252048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252048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72008" y="3602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72008" y="36024"/>
        <a:ext cx="86250" cy="1800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2104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0" y="39606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0" y="396064"/>
        <a:ext cx="86250" cy="1800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0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72008" y="3602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72008" y="36024"/>
        <a:ext cx="86250" cy="1800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2104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20178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0178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0" y="39606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0" y="396064"/>
        <a:ext cx="86250" cy="180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1754" y="0"/>
          <a:ext cx="358285" cy="10396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128" y="90000"/>
          <a:ext cx="14076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128" y="90000"/>
        <a:ext cx="14076" cy="180000"/>
      </dsp:txXfrm>
    </dsp:sp>
    <dsp:sp modelId="{3E9627F4-9EE2-4DEA-9ADE-CB235A0F04FF}">
      <dsp:nvSpPr>
        <dsp:cNvPr id="0" name=""/>
        <dsp:cNvSpPr/>
      </dsp:nvSpPr>
      <dsp:spPr>
        <a:xfrm>
          <a:off x="133397" y="90000"/>
          <a:ext cx="86334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397" y="90000"/>
        <a:ext cx="86334" cy="180000"/>
      </dsp:txXfrm>
    </dsp:sp>
    <dsp:sp modelId="{E8DB83D8-8BF1-490E-921A-43B732A077A7}">
      <dsp:nvSpPr>
        <dsp:cNvPr id="0" name=""/>
        <dsp:cNvSpPr/>
      </dsp:nvSpPr>
      <dsp:spPr>
        <a:xfrm>
          <a:off x="29795" y="90000"/>
          <a:ext cx="86334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9795" y="90000"/>
        <a:ext cx="86334" cy="180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0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72008" y="3602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72008" y="36024"/>
        <a:ext cx="86250" cy="180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0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72008" y="3602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72008" y="36024"/>
        <a:ext cx="86250" cy="180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0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144016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144016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72008" y="3602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72008" y="36024"/>
        <a:ext cx="86250" cy="180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2104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0" y="39606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0" y="396064"/>
        <a:ext cx="86250" cy="1800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2104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72008" y="3602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72008" y="36024"/>
        <a:ext cx="86250" cy="1800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2104" y="0"/>
          <a:ext cx="357935" cy="5760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037" y="90000"/>
          <a:ext cx="14063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037" y="90000"/>
        <a:ext cx="14063" cy="180000"/>
      </dsp:txXfrm>
    </dsp:sp>
    <dsp:sp modelId="{3E9627F4-9EE2-4DEA-9ADE-CB235A0F04FF}">
      <dsp:nvSpPr>
        <dsp:cNvPr id="0" name=""/>
        <dsp:cNvSpPr/>
      </dsp:nvSpPr>
      <dsp:spPr>
        <a:xfrm>
          <a:off x="133442" y="90000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442" y="90000"/>
        <a:ext cx="86250" cy="180000"/>
      </dsp:txXfrm>
    </dsp:sp>
    <dsp:sp modelId="{E8DB83D8-8BF1-490E-921A-43B732A077A7}">
      <dsp:nvSpPr>
        <dsp:cNvPr id="0" name=""/>
        <dsp:cNvSpPr/>
      </dsp:nvSpPr>
      <dsp:spPr>
        <a:xfrm>
          <a:off x="0" y="396064"/>
          <a:ext cx="86250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0" y="396064"/>
        <a:ext cx="86250" cy="1800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331D56-4000-4D8C-AA31-D72EEE954601}">
      <dsp:nvSpPr>
        <dsp:cNvPr id="0" name=""/>
        <dsp:cNvSpPr/>
      </dsp:nvSpPr>
      <dsp:spPr>
        <a:xfrm>
          <a:off x="1754" y="0"/>
          <a:ext cx="358285" cy="10396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DEA5D-22A8-435E-BEDF-8EFA1749CC1A}">
      <dsp:nvSpPr>
        <dsp:cNvPr id="0" name=""/>
        <dsp:cNvSpPr/>
      </dsp:nvSpPr>
      <dsp:spPr>
        <a:xfrm>
          <a:off x="273128" y="90000"/>
          <a:ext cx="14076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73128" y="90000"/>
        <a:ext cx="14076" cy="180000"/>
      </dsp:txXfrm>
    </dsp:sp>
    <dsp:sp modelId="{3E9627F4-9EE2-4DEA-9ADE-CB235A0F04FF}">
      <dsp:nvSpPr>
        <dsp:cNvPr id="0" name=""/>
        <dsp:cNvSpPr/>
      </dsp:nvSpPr>
      <dsp:spPr>
        <a:xfrm>
          <a:off x="133397" y="90000"/>
          <a:ext cx="86334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133397" y="90000"/>
        <a:ext cx="86334" cy="180000"/>
      </dsp:txXfrm>
    </dsp:sp>
    <dsp:sp modelId="{E8DB83D8-8BF1-490E-921A-43B732A077A7}">
      <dsp:nvSpPr>
        <dsp:cNvPr id="0" name=""/>
        <dsp:cNvSpPr/>
      </dsp:nvSpPr>
      <dsp:spPr>
        <a:xfrm>
          <a:off x="29795" y="90000"/>
          <a:ext cx="86334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29795" y="90000"/>
        <a:ext cx="86334" cy="18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2FAE84C-6885-4D77-88C5-84856CEFAA75}" type="datetimeFigureOut">
              <a:rPr lang="de-DE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7B79086-EB8A-4D73-A5B9-3AF55CA115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33CCE-990A-4F66-BFB9-6E1135F71C4E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5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6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EF261-85D2-4D3D-B993-8DBCAB4F36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2EAC6-8406-477A-BB92-5DD0AC296823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5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6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5352E-14B5-4297-96D1-270937CC40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27924-9DD6-4FE5-BAE9-A96F2948327A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5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6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0ADE-2FCA-474C-B9B3-83A0B2F38E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4A39B-4B9F-428A-B90E-B7F5F69E0D73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6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7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F258D-7C8A-4AF5-92E7-F2763C42AB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782E7-A990-4712-BAD7-8E6F6B257779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8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9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6D111-8B77-4869-8833-7DB38752AE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C2D30-FA3F-4F7A-8A95-6B93EE9420A9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4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5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098-FCB9-48FA-ACEE-EE47BA63ED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9D2AB-0EE1-402F-AE00-89C32B1B368E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3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4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E4F33-01E4-461C-8DC7-5FF5EEAE4E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EF1BE-9AF8-404B-A5D2-77369CEE989E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6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7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18170-4607-458C-BABD-A30290C633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5C55D-75B5-48D6-964F-0D1BA548C0A3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6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7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D1656-C904-4290-89E1-3C66C9F780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18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8BE6-8CBF-438E-89A3-2F11DF592652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5" name="Rectangle 318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6" name="Rectangle 318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EB8B1-9526-4B8C-8980-8233434CFF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074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075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5364" name="Line 3076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65" name="Line 3077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66" name="Line 3078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67" name="Line 3079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68" name="Line 3080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69" name="Line 3081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0" name="Line 3082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1" name="Line 3083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2" name="Line 3084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3" name="Line 3085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4" name="Line 3086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5" name="Line 3087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6" name="Line 3088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7" name="Line 3089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8" name="Line 3090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79" name="Line 3091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0" name="Line 3092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1" name="Line 3093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2" name="Line 3094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3" name="Line 3095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4" name="Line 3096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5" name="Line 3097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6" name="Line 3098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7" name="Line 3099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8" name="Line 3100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89" name="Line 3101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0" name="Line 3102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1" name="Line 3103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2" name="Line 3104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3" name="Line 3105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4" name="Line 3106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5" name="Line 3107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6" name="Line 3108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7" name="Line 3109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8" name="Line 3110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399" name="Line 3111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0" name="Line 3112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1" name="Line 3113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2" name="Line 3114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3" name="Line 3115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4" name="Line 3116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5" name="Line 3117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6" name="Line 3118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7" name="Line 3119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8" name="Line 3120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09" name="Line 3121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0" name="Line 3122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1" name="Line 3123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2" name="Line 3124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3" name="Line 3125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4" name="Line 3126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5" name="Line 3127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6" name="Line 3128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7" name="Line 3129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8" name="Line 3130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19" name="Line 3131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0" name="Line 3132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1" name="Line 3133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2" name="Line 3134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3" name="Line 3135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4" name="Line 3136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5" name="Line 3137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6" name="Line 3138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7" name="Line 3139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8" name="Line 3140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29" name="Line 3141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0" name="Line 3142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1" name="Line 3143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2" name="Line 3144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3" name="Line 3145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4" name="Line 3146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5" name="Line 3147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6" name="Line 3148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7" name="Line 3149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8" name="Line 3150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39" name="Line 3151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0" name="Line 3152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1" name="Line 3153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2" name="Line 3154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3" name="Line 3155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4" name="Line 3156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5" name="Line 3157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6" name="Line 3158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7" name="Line 3159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8" name="Line 3160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49" name="Line 3161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0" name="Line 3162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1" name="Line 3163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2" name="Line 3164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3" name="Line 3165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4" name="Line 3166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5" name="Line 3167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6" name="Line 3168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7" name="Line 3169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8" name="Line 3170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59" name="Line 3171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60" name="Line 3172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61" name="Line 3173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</p:grpSp>
        <p:grpSp>
          <p:nvGrpSpPr>
            <p:cNvPr id="1033" name="Group 3174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5463" name="Rectangle 3175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64" name="Rectangle 3176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65" name="Rectangle 3177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  <p:sp>
            <p:nvSpPr>
              <p:cNvPr id="15466" name="Rectangle 3178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Times New Roman" charset="0"/>
                </a:endParaRPr>
              </a:p>
            </p:txBody>
          </p:sp>
        </p:grpSp>
      </p:grpSp>
      <p:sp>
        <p:nvSpPr>
          <p:cNvPr id="1027" name="Rectangle 317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468" name="Rectangle 318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D433431A-C2A4-4739-8C78-634AD266B795}" type="datetime1">
              <a:rPr lang="de-DE" smtClean="0"/>
              <a:pPr>
                <a:defRPr/>
              </a:pPr>
              <a:t>21.02.2014</a:t>
            </a:fld>
            <a:endParaRPr lang="de-DE"/>
          </a:p>
        </p:txBody>
      </p:sp>
      <p:sp>
        <p:nvSpPr>
          <p:cNvPr id="15469" name="Rectangle 318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chemeClr val="tx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de-DE" smtClean="0"/>
              <a:t>Neuer Lehrplan SI - E. Middendorf</a:t>
            </a:r>
            <a:endParaRPr lang="de-DE"/>
          </a:p>
        </p:txBody>
      </p:sp>
      <p:sp>
        <p:nvSpPr>
          <p:cNvPr id="15470" name="Rectangle 318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fld id="{8AAF0357-9750-4E6A-AEE9-351F6CA5D7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Rectangle 318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</p:sldLayoutIdLst>
  <p:hf hd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26" Type="http://schemas.openxmlformats.org/officeDocument/2006/relationships/diagramColors" Target="../diagrams/colors6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34" Type="http://schemas.openxmlformats.org/officeDocument/2006/relationships/diagramLayout" Target="../diagrams/layout8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5" Type="http://schemas.openxmlformats.org/officeDocument/2006/relationships/diagramQuickStyle" Target="../diagrams/quickStyle6.xml"/><Relationship Id="rId33" Type="http://schemas.openxmlformats.org/officeDocument/2006/relationships/diagramData" Target="../diagrams/data8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29" Type="http://schemas.openxmlformats.org/officeDocument/2006/relationships/diagramLayout" Target="../diagrams/layout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24" Type="http://schemas.openxmlformats.org/officeDocument/2006/relationships/diagramLayout" Target="../diagrams/layout6.xml"/><Relationship Id="rId32" Type="http://schemas.microsoft.com/office/2007/relationships/diagramDrawing" Target="../diagrams/drawing7.xml"/><Relationship Id="rId37" Type="http://schemas.microsoft.com/office/2007/relationships/diagramDrawing" Target="../diagrams/drawing8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23" Type="http://schemas.openxmlformats.org/officeDocument/2006/relationships/diagramData" Target="../diagrams/data6.xml"/><Relationship Id="rId28" Type="http://schemas.openxmlformats.org/officeDocument/2006/relationships/diagramData" Target="../diagrams/data7.xml"/><Relationship Id="rId36" Type="http://schemas.openxmlformats.org/officeDocument/2006/relationships/diagramColors" Target="../diagrams/colors8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31" Type="http://schemas.openxmlformats.org/officeDocument/2006/relationships/diagramColors" Target="../diagrams/colors7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Relationship Id="rId27" Type="http://schemas.microsoft.com/office/2007/relationships/diagramDrawing" Target="../diagrams/drawing6.xml"/><Relationship Id="rId30" Type="http://schemas.openxmlformats.org/officeDocument/2006/relationships/diagramQuickStyle" Target="../diagrams/quickStyle7.xml"/><Relationship Id="rId35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18" Type="http://schemas.openxmlformats.org/officeDocument/2006/relationships/diagramData" Target="../diagrams/data12.xml"/><Relationship Id="rId26" Type="http://schemas.openxmlformats.org/officeDocument/2006/relationships/diagramColors" Target="../diagrams/colors13.xml"/><Relationship Id="rId3" Type="http://schemas.openxmlformats.org/officeDocument/2006/relationships/diagramData" Target="../diagrams/data9.xml"/><Relationship Id="rId21" Type="http://schemas.openxmlformats.org/officeDocument/2006/relationships/diagramColors" Target="../diagrams/colors12.xml"/><Relationship Id="rId34" Type="http://schemas.openxmlformats.org/officeDocument/2006/relationships/diagramLayout" Target="../diagrams/layout15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5" Type="http://schemas.openxmlformats.org/officeDocument/2006/relationships/diagramQuickStyle" Target="../diagrams/quickStyle13.xml"/><Relationship Id="rId33" Type="http://schemas.openxmlformats.org/officeDocument/2006/relationships/diagramData" Target="../diagrams/data15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11.xml"/><Relationship Id="rId20" Type="http://schemas.openxmlformats.org/officeDocument/2006/relationships/diagramQuickStyle" Target="../diagrams/quickStyle12.xml"/><Relationship Id="rId29" Type="http://schemas.openxmlformats.org/officeDocument/2006/relationships/diagramLayout" Target="../diagrams/layout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24" Type="http://schemas.openxmlformats.org/officeDocument/2006/relationships/diagramLayout" Target="../diagrams/layout13.xml"/><Relationship Id="rId32" Type="http://schemas.microsoft.com/office/2007/relationships/diagramDrawing" Target="../diagrams/drawing14.xml"/><Relationship Id="rId37" Type="http://schemas.microsoft.com/office/2007/relationships/diagramDrawing" Target="../diagrams/drawing15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23" Type="http://schemas.openxmlformats.org/officeDocument/2006/relationships/diagramData" Target="../diagrams/data13.xml"/><Relationship Id="rId28" Type="http://schemas.openxmlformats.org/officeDocument/2006/relationships/diagramData" Target="../diagrams/data14.xml"/><Relationship Id="rId36" Type="http://schemas.openxmlformats.org/officeDocument/2006/relationships/diagramColors" Target="../diagrams/colors15.xml"/><Relationship Id="rId10" Type="http://schemas.openxmlformats.org/officeDocument/2006/relationships/diagramQuickStyle" Target="../diagrams/quickStyle10.xml"/><Relationship Id="rId19" Type="http://schemas.openxmlformats.org/officeDocument/2006/relationships/diagramLayout" Target="../diagrams/layout12.xml"/><Relationship Id="rId31" Type="http://schemas.openxmlformats.org/officeDocument/2006/relationships/diagramColors" Target="../diagrams/colors14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Relationship Id="rId22" Type="http://schemas.microsoft.com/office/2007/relationships/diagramDrawing" Target="../diagrams/drawing12.xml"/><Relationship Id="rId27" Type="http://schemas.microsoft.com/office/2007/relationships/diagramDrawing" Target="../diagrams/drawing13.xml"/><Relationship Id="rId30" Type="http://schemas.openxmlformats.org/officeDocument/2006/relationships/diagramQuickStyle" Target="../diagrams/quickStyle14.xml"/><Relationship Id="rId35" Type="http://schemas.openxmlformats.org/officeDocument/2006/relationships/diagramQuickStyle" Target="../diagrams/quickStyl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19672" y="764704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Der neue Lehrplan </a:t>
            </a:r>
          </a:p>
          <a:p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Katholische Religion SI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411760" y="2911003"/>
            <a:ext cx="52565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Drei Säulen des Lehrplans</a:t>
            </a:r>
            <a:b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de-DE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Konzeption und Darstellungsweise </a:t>
            </a:r>
            <a:b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de-DE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Handhabung </a:t>
            </a:r>
            <a:b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de-DE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AB421-67D6-4E0A-BE61-B93D7408798E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143504" y="3571876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Fachorientierung</a:t>
            </a:r>
            <a:endParaRPr lang="de-DE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403648" y="3571876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Schülerorientierung</a:t>
            </a:r>
            <a:endParaRPr lang="de-DE" sz="20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10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 Konzeption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Themenfelder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043608" y="2204864"/>
            <a:ext cx="7696200" cy="4191000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33400" y="4495800"/>
            <a:ext cx="1950368" cy="738664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Menschen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leben in verschiedenartigen Gemeinschaften.</a:t>
            </a:r>
          </a:p>
        </p:txBody>
      </p:sp>
      <p:sp>
        <p:nvSpPr>
          <p:cNvPr id="10" name="Rechteck 9"/>
          <p:cNvSpPr/>
          <p:nvPr/>
        </p:nvSpPr>
        <p:spPr>
          <a:xfrm>
            <a:off x="3203848" y="4005064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sym typeface="Symbol" pitchFamily="18" charset="2"/>
              </a:rPr>
              <a:t></a:t>
            </a:r>
            <a:r>
              <a:rPr lang="de-DE" dirty="0" smtClean="0">
                <a:sym typeface="Symbol" pitchFamily="18" charset="2"/>
              </a:rPr>
              <a:t> 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6228184" y="3933056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sym typeface="Symbol" pitchFamily="18" charset="2"/>
              </a:rPr>
              <a:t></a:t>
            </a:r>
            <a:r>
              <a:rPr lang="de-DE" dirty="0" smtClean="0">
                <a:sym typeface="Symbol" pitchFamily="18" charset="2"/>
              </a:rPr>
              <a:t> </a:t>
            </a:r>
            <a:endParaRPr lang="de-DE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854696" y="3645024"/>
            <a:ext cx="35814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Gemeinschaft leben      </a:t>
            </a:r>
            <a:r>
              <a:rPr lang="de-DE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257800" y="3645024"/>
            <a:ext cx="25908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 Volk Gottes</a:t>
            </a:r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 rot="1186441">
            <a:off x="2133600" y="5895223"/>
            <a:ext cx="681038" cy="3079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767 h 21600"/>
              <a:gd name="T14" fmla="*/ 20817 w 21600"/>
              <a:gd name="T15" fmla="*/ 128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441" y="0"/>
                </a:moveTo>
                <a:lnTo>
                  <a:pt x="17441" y="8767"/>
                </a:lnTo>
                <a:lnTo>
                  <a:pt x="3375" y="8767"/>
                </a:lnTo>
                <a:lnTo>
                  <a:pt x="3375" y="12833"/>
                </a:lnTo>
                <a:lnTo>
                  <a:pt x="17441" y="12833"/>
                </a:lnTo>
                <a:lnTo>
                  <a:pt x="1744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8767"/>
                </a:moveTo>
                <a:lnTo>
                  <a:pt x="1350" y="12833"/>
                </a:lnTo>
                <a:lnTo>
                  <a:pt x="2700" y="12833"/>
                </a:lnTo>
                <a:lnTo>
                  <a:pt x="2700" y="8767"/>
                </a:lnTo>
                <a:close/>
              </a:path>
              <a:path w="21600" h="21600">
                <a:moveTo>
                  <a:pt x="0" y="8767"/>
                </a:moveTo>
                <a:lnTo>
                  <a:pt x="0" y="12833"/>
                </a:lnTo>
                <a:lnTo>
                  <a:pt x="675" y="12833"/>
                </a:lnTo>
                <a:lnTo>
                  <a:pt x="675" y="8767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505200" y="5943600"/>
            <a:ext cx="2290936" cy="52322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Menschen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leben in Religionsgemeinschaften.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6660232" y="4495800"/>
            <a:ext cx="2331368" cy="954107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Die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Mahlgemeinschaft Jesu mit seinen Freunden gipfelt im Abschiedsmahl kurz vor seinem Tod.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6012160" y="2209800"/>
            <a:ext cx="2131715" cy="954107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Christliche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Gemeinden feiern bis heute  dieses Mahl als Eucharistie / Abendmahl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1981200" y="2057400"/>
            <a:ext cx="2057400" cy="738664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Gemeinden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entfalten viele Aktivitäten aus dem Geist Jesu.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 rot="20938525">
            <a:off x="3048000" y="4419600"/>
            <a:ext cx="191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Korrelation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 rot="21061664">
            <a:off x="3581400" y="4953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Elementarisierung</a:t>
            </a:r>
          </a:p>
        </p:txBody>
      </p:sp>
      <p:sp>
        <p:nvSpPr>
          <p:cNvPr id="23" name="Datumsplatzhalt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0F80C8-D7D0-4D9B-A252-21DABA9C60BB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0277 -0.0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1042 L 0.00104 -0.0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2" grpId="2"/>
      <p:bldP spid="21" grpId="0"/>
      <p:bldP spid="21" grpId="1"/>
      <p:bldP spid="21" grpId="2"/>
      <p:bldP spid="8" grpId="0" animBg="1" autoUpdateAnimBg="0"/>
      <p:bldP spid="12" grpId="0" build="p" autoUpdateAnimBg="0"/>
      <p:bldP spid="12" grpId="1" build="allAtOnce" animBg="1"/>
      <p:bldP spid="13" grpId="0" build="p" autoUpdateAnimBg="0"/>
      <p:bldP spid="13" grpId="1" build="allAtOnce" animBg="1"/>
      <p:bldP spid="14" grpId="0" animBg="1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utoUpdateAnimBg="0"/>
      <p:bldP spid="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11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 Konzeption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Themenfelder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85800" y="196368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5/6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5800" y="3547864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7/8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5800" y="4916016"/>
            <a:ext cx="861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9/10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47664" y="1988840"/>
            <a:ext cx="7010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5.1 </a:t>
            </a: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Unsere Anfänge: Väter und Mütter des Glaubens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5.2 	 Prägende Herkunft: Jesus, der Jude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5.3 	 In Gemeinschaft leben: Das Volk Gottes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6.1 	 Entscheidungen treffen: Gut und Böse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6.2 	 Leben mit anderen Religionen: Was die </a:t>
            </a:r>
            <a:r>
              <a:rPr lang="de-DE" sz="14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abrahamitischen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Religionen verbindet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6.3 	 Von einer besseren Welt erzählen: Das Reich Gottes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0" y="3569568"/>
            <a:ext cx="701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7.1 	 Protestieren und Aufbegehren: Prophetisches Handeln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7.2 	 Vom Umgang mit Freiheit: Gebot und Gewissen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8.1 	 Die Welt verstehen: Naturwissenschaft und Mythen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8.2 	 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Einsamkeit, Trennung und Tod: Gefährdungen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 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Lebens – Erlösung im Glauben </a:t>
            </a:r>
            <a:endParaRPr lang="de-DE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8.3 	 Konfessionen wahrnehmen und verstehen: Reformation und Ökumene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524000" y="4912568"/>
            <a:ext cx="7010400" cy="182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9.1 	 Beziehungen gestalten: Freundschaft – Liebe – Partnerschaft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9.2 	 Nach Gerechtigkeit streben: Gleiche Lebensbedingungen für alle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9.3 	 Dem Lebenssinn auf der Spur: Jesus</a:t>
            </a:r>
            <a:r>
              <a:rPr kumimoji="0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Christus – dem Auferstandenen nachfolgen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10.1 Fragen und suchen: Existiert Gott?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10.2 Dem Zeitgeist widerstehen: Kirche und Diktatur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10.3 Das Leben verantworten: Grundfragen medizinischer Ethik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6CB6F6-780C-433E-AD05-AD3E67A6A3FA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12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 Konzeption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Grundwissenselemente</a:t>
            </a:r>
          </a:p>
        </p:txBody>
      </p:sp>
      <p:graphicFrame>
        <p:nvGraphicFramePr>
          <p:cNvPr id="7" name="Group 45"/>
          <p:cNvGraphicFramePr>
            <a:graphicFrameLocks noGrp="1"/>
          </p:cNvGraphicFramePr>
          <p:nvPr/>
        </p:nvGraphicFramePr>
        <p:xfrm>
          <a:off x="827584" y="1988840"/>
          <a:ext cx="7920880" cy="4701821"/>
        </p:xfrm>
        <a:graphic>
          <a:graphicData uri="http://schemas.openxmlformats.org/drawingml/2006/table">
            <a:tbl>
              <a:tblPr/>
              <a:tblGrid>
                <a:gridCol w="481406"/>
                <a:gridCol w="7439474"/>
              </a:tblGrid>
              <a:tr h="336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Religionen und Weltanschauungen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Weltdeutungen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als Antworten auf die Frage nach der Herkunft und Zukunft des eigenen Lebens: Weltanschauungen und Religionen. 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Ideologien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als verkürzte Weltdeutungen, die Teilaspekte der Wirklichkeit verabsolutieren. (z.B.: Kommunismus, Kapitalismus, Rassismus, Szientismus ...) 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Unterscheidungskriterien für den Umgang mit </a:t>
                      </a: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weltanschaulicher Pluralität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b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Gottes- und Menschenbild,</a:t>
                      </a:r>
                      <a:b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Gewissensfreiheit,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Tragfähigkeit für das Leben.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Gemeinsamer Kern der drei </a:t>
                      </a:r>
                      <a:r>
                        <a:rPr kumimoji="0" lang="de-DE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abrahamitischen</a:t>
                      </a: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Religionen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Judentum, Christentum und Islam: Verehrung des einen, unverfügbaren Gottes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Zentrale Momente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und Hauptunterschiede dieser Religionen:</a:t>
                      </a:r>
                      <a:b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die Thora: Urkunde des Bundes Gottes mit seinem Volk (Judentum)</a:t>
                      </a:r>
                      <a:b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Jesus: der Christus, der Sohn Gottes (Christentum)</a:t>
                      </a:r>
                      <a:b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der Koran und Mohammed: das Wort Gottes und sein Prophet (Islam) 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Verbreitung, Gottesvorstellung  sowie zentrale Begriffe und Namen des </a:t>
                      </a: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Judentums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Abraham, Moses, Sabbat, Synagoge, Thorarollen, Rabbiner, Bar/Bat </a:t>
                      </a:r>
                      <a:r>
                        <a:rPr kumimoji="0" lang="de-DE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mizwa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Messias, </a:t>
                      </a:r>
                      <a:r>
                        <a:rPr kumimoji="0" lang="de-DE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Pessach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Das besondere Verhältnis von </a:t>
                      </a: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Juden und Christen 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 Wandel der Geschichte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Verbreitung, Gottesvorstellung sowie zentrale Begriffe und Namen des </a:t>
                      </a: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Islam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Fünf Säulen, Moschee, Mohammed, Koran, Ramazan </a:t>
                      </a:r>
                      <a:r>
                        <a:rPr kumimoji="0" lang="de-DE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Bayrami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(Zuckerfest) und Kurban </a:t>
                      </a:r>
                      <a:r>
                        <a:rPr kumimoji="0" lang="de-DE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Bayrami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(Opferfest) 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Verbreitung sowie zentrale Begriffe des</a:t>
                      </a: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Hinduismus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und </a:t>
                      </a:r>
                      <a:r>
                        <a:rPr kumimoji="0" lang="de-D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Buddhismus</a:t>
                      </a:r>
                      <a:r>
                        <a:rPr kumimoji="0" lang="de-DE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zyklisches Weltbild, Karma, Wiedergeburt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92355-258F-431D-A5E5-F9D49B6C062D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13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 Konzeption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Grundwissenselemente</a:t>
            </a:r>
          </a:p>
        </p:txBody>
      </p:sp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950912" y="2113692"/>
            <a:ext cx="772554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R1</a:t>
            </a:r>
            <a:r>
              <a:rPr lang="de-DE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de-DE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Weltdeutungen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als Antworten auf die Frage nach der Herkunft und Zukunft des eigenen Lebens: Weltanschauungen und Religionen. </a:t>
            </a:r>
          </a:p>
        </p:txBody>
      </p:sp>
      <p:sp>
        <p:nvSpPr>
          <p:cNvPr id="8" name="AutoShape 42"/>
          <p:cNvSpPr>
            <a:spLocks noChangeArrowheads="1"/>
          </p:cNvSpPr>
          <p:nvPr/>
        </p:nvSpPr>
        <p:spPr bwMode="auto">
          <a:xfrm>
            <a:off x="1835696" y="2780928"/>
            <a:ext cx="5976664" cy="1296144"/>
          </a:xfrm>
          <a:prstGeom prst="downArrow">
            <a:avLst>
              <a:gd name="adj1" fmla="val 65472"/>
              <a:gd name="adj2" fmla="val 55381"/>
            </a:avLst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2771800" y="2906360"/>
            <a:ext cx="402145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Jedes Element des Grundwissensbereichs </a:t>
            </a:r>
          </a:p>
          <a:p>
            <a:pPr algn="ctr">
              <a:spcBef>
                <a:spcPts val="0"/>
              </a:spcBef>
            </a:pP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entfaltet sich im Laufe der Schuljahre </a:t>
            </a:r>
          </a:p>
          <a:p>
            <a:pPr algn="ctr">
              <a:spcBef>
                <a:spcPts val="0"/>
              </a:spcBef>
            </a:pP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und führt zu aufbauendem Lernen.</a:t>
            </a:r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955104" y="4206567"/>
            <a:ext cx="7649344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de-DE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5.1</a:t>
            </a: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Unsere Anfänge: Väter und Mütter des Glaubens / Väter- und Müttergeschichten der Genesis thematisieren und deuten menschliche Grunderfahrungen.</a:t>
            </a:r>
          </a:p>
          <a:p>
            <a:pPr fontAlgn="t">
              <a:spcBef>
                <a:spcPct val="50000"/>
              </a:spcBef>
            </a:pPr>
            <a:r>
              <a:rPr lang="de-DE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5.3</a:t>
            </a:r>
            <a:r>
              <a:rPr lang="de-DE" sz="1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Gemeinschaft leben: Das Volk Gottes / Sakramente deuten und begleiten das Leben.</a:t>
            </a:r>
          </a:p>
          <a:p>
            <a:pPr fontAlgn="t">
              <a:spcBef>
                <a:spcPct val="50000"/>
              </a:spcBef>
            </a:pPr>
            <a:r>
              <a:rPr lang="de-DE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6.3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Von einer besseren Welt erzählen: Das Reich Gottes / Weltdeutung aus der Perspektive der Reich Gottes Botschaft</a:t>
            </a:r>
          </a:p>
          <a:p>
            <a:pPr fontAlgn="t">
              <a:spcBef>
                <a:spcPct val="50000"/>
              </a:spcBef>
            </a:pPr>
            <a:r>
              <a:rPr lang="de-DE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7.1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Protestieren und Aufbegehren: Prophetisches Handeln / Unrecht aufspüren</a:t>
            </a:r>
          </a:p>
          <a:p>
            <a:pPr fontAlgn="t">
              <a:spcBef>
                <a:spcPct val="50000"/>
              </a:spcBef>
            </a:pPr>
            <a:r>
              <a:rPr lang="de-DE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8.1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Die Welt verstehen: Naturwissenschaft und Mythen / Interpretation von Weltbildern, religiöse Deutungen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57128-2C0E-48F4-B8FE-956CFE54CD82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uiExpand="1" build="allAtOnce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14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 Konzeption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Grundwissenselemente</a:t>
            </a:r>
          </a:p>
        </p:txBody>
      </p:sp>
      <p:pic>
        <p:nvPicPr>
          <p:cNvPr id="7" name="Grafik 6"/>
          <p:cNvPicPr>
            <a:picLocks noChangeAspect="1" noChangeArrowheads="1"/>
          </p:cNvPicPr>
          <p:nvPr/>
        </p:nvPicPr>
        <p:blipFill>
          <a:blip r:embed="rId3" cstate="print"/>
          <a:srcRect t="12148" r="39624" b="18655"/>
          <a:stretch>
            <a:fillRect/>
          </a:stretch>
        </p:blipFill>
        <p:spPr bwMode="auto">
          <a:xfrm>
            <a:off x="1475656" y="2436705"/>
            <a:ext cx="6768752" cy="416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043608" y="2051556"/>
            <a:ext cx="77388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Jedem Themenfeld werden passende Grundwissenselemente zugeordnet</a:t>
            </a:r>
            <a:r>
              <a:rPr lang="de-DE" sz="1800" dirty="0" smtClean="0">
                <a:solidFill>
                  <a:srgbClr val="000000"/>
                </a:solidFill>
              </a:rPr>
              <a:t>.</a:t>
            </a:r>
            <a:endParaRPr lang="de-DE" sz="1000" dirty="0">
              <a:solidFill>
                <a:srgbClr val="000000"/>
              </a:solidFill>
            </a:endParaRP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C4EA9-698E-456A-AA34-E08628FD0123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15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 Konzeption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Grundwissenselemente</a:t>
            </a:r>
          </a:p>
        </p:txBody>
      </p:sp>
      <p:pic>
        <p:nvPicPr>
          <p:cNvPr id="9" name="Grafik 8"/>
          <p:cNvPicPr>
            <a:picLocks noChangeAspect="1" noChangeArrowheads="1"/>
          </p:cNvPicPr>
          <p:nvPr/>
        </p:nvPicPr>
        <p:blipFill>
          <a:blip r:embed="rId3" cstate="print"/>
          <a:srcRect t="11931" r="33020" b="25813"/>
          <a:stretch>
            <a:fillRect/>
          </a:stretch>
        </p:blipFill>
        <p:spPr bwMode="auto">
          <a:xfrm>
            <a:off x="1403722" y="2713605"/>
            <a:ext cx="6912694" cy="3811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027"/>
          <p:cNvSpPr txBox="1">
            <a:spLocks noChangeArrowheads="1"/>
          </p:cNvSpPr>
          <p:nvPr/>
        </p:nvSpPr>
        <p:spPr bwMode="auto">
          <a:xfrm>
            <a:off x="683568" y="1985645"/>
            <a:ext cx="71628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Jedes Grundwissenselement kommt mehrfach vor,</a:t>
            </a:r>
          </a:p>
          <a:p>
            <a:pPr algn="ctr">
              <a:spcBef>
                <a:spcPts val="600"/>
              </a:spcBef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davon einmal schwerpunktmäßig.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4572000" y="4221088"/>
            <a:ext cx="432048" cy="864096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Pfeil nach rechts 12"/>
          <p:cNvSpPr/>
          <p:nvPr/>
        </p:nvSpPr>
        <p:spPr bwMode="auto">
          <a:xfrm>
            <a:off x="3851920" y="4509120"/>
            <a:ext cx="648072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07F078-A2EA-4F97-9327-F7C44FBB3C36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16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Handhabung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Auswahl von Themenfeldern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6796" t="15778" r="52426" b="35677"/>
          <a:stretch>
            <a:fillRect/>
          </a:stretch>
        </p:blipFill>
        <p:spPr bwMode="auto">
          <a:xfrm>
            <a:off x="900113" y="3573016"/>
            <a:ext cx="3200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7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54369" t="15778" r="4854" b="35677"/>
          <a:stretch>
            <a:fillRect/>
          </a:stretch>
        </p:blipFill>
        <p:spPr bwMode="auto">
          <a:xfrm>
            <a:off x="5029200" y="3549352"/>
            <a:ext cx="3200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59160" y="2093947"/>
            <a:ext cx="3352800" cy="830997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Auswahl eines der Themenfelder, das dem Entwicklungsstand und der Lebenssituation der Schülerinnen und Schüler entspricht, anhand  der Grundintention 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59160" y="3070701"/>
            <a:ext cx="3352800" cy="646331"/>
          </a:xfrm>
          <a:prstGeom prst="rect">
            <a:avLst/>
          </a:prstGeom>
          <a:solidFill>
            <a:schemeClr val="bg1"/>
          </a:solidFill>
          <a:ln w="508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Planung einer Unterrichtsreihe aus den vorgeschlagenen Lernsequenzen und den zugehörigen Kompetenzen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029200" y="2391271"/>
            <a:ext cx="3429000" cy="461665"/>
          </a:xfrm>
          <a:prstGeom prst="rect">
            <a:avLst/>
          </a:prstGeom>
          <a:noFill/>
          <a:ln w="508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Planung einer Unterrichtsreihe mit </a:t>
            </a:r>
            <a:r>
              <a:rPr lang="de-DE" sz="12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eigenen</a:t>
            </a:r>
            <a:r>
              <a:rPr lang="de-DE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Lernsequenzen und </a:t>
            </a:r>
            <a:r>
              <a:rPr lang="de-DE" sz="12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eigenen</a:t>
            </a:r>
            <a:r>
              <a:rPr lang="de-DE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Kompetenzzielen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029200" y="2998693"/>
            <a:ext cx="3429000" cy="646331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unter Beachtung der </a:t>
            </a:r>
            <a:r>
              <a:rPr lang="de-DE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Grundwissenselemente </a:t>
            </a:r>
            <a:r>
              <a:rPr lang="de-DE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und Basistexte  sowie der Vorgabe, dass alle Kompetenzbereiche angesprochen werden müssen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043608" y="3789040"/>
            <a:ext cx="1066800" cy="1944216"/>
          </a:xfrm>
          <a:prstGeom prst="rect">
            <a:avLst/>
          </a:prstGeom>
          <a:solidFill>
            <a:srgbClr val="CC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195736" y="3789040"/>
            <a:ext cx="1800200" cy="1944216"/>
          </a:xfrm>
          <a:prstGeom prst="rect">
            <a:avLst/>
          </a:prstGeom>
          <a:solidFill>
            <a:srgbClr val="CC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692275" y="5949280"/>
            <a:ext cx="2328863" cy="538162"/>
          </a:xfrm>
          <a:prstGeom prst="rect">
            <a:avLst/>
          </a:prstGeom>
          <a:solidFill>
            <a:srgbClr val="CC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148064" y="3726334"/>
            <a:ext cx="2952328" cy="2366962"/>
          </a:xfrm>
          <a:prstGeom prst="rect">
            <a:avLst/>
          </a:prstGeom>
          <a:solidFill>
            <a:schemeClr val="bg2">
              <a:lumMod val="7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211960" y="270892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oder</a:t>
            </a:r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048B8C-386D-4500-B100-311CC3238072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17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Handhabung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Abfolge der Themenfelder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27584" y="2276872"/>
            <a:ext cx="7992888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Innerhalb einer Doppeljahrgangsstufe ist die Abfolge der Themenfelder variabel.</a:t>
            </a:r>
          </a:p>
          <a:p>
            <a:pPr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Kriterien für die Auswahl: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lokale Gegebenheiten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Absprachen über fächerverbindenden Unterricht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Besonderheiten der Lerngruppe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…</a:t>
            </a:r>
            <a:endParaRPr lang="de-DE" sz="1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 rot="20432082">
            <a:off x="5860830" y="3242345"/>
            <a:ext cx="3064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Schuleigene Arbeitspläne!</a:t>
            </a:r>
            <a:endParaRPr lang="de-DE" sz="1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 rot="20435953">
            <a:off x="5781251" y="3039845"/>
            <a:ext cx="3042881" cy="864096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954088" y="4653136"/>
            <a:ext cx="67943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5.1 </a:t>
            </a: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Unsere Anfänge: Väter und Mütter des Glaubens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5.2 	 Prägende Herkunft: Jesus, der Jude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5.3 	 In Gemeinschaft leben: Das Volk Gottes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6.1 	 Entscheidungen treffen: Gut und Böse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6.2 	 Leben mit anderen Religionen: Was die </a:t>
            </a:r>
            <a:r>
              <a:rPr lang="de-DE" sz="14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abrahamitischen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Religionen verbindet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6.3 	 Von einer besseren Welt erzählen: Das Reich Gottes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27584" y="459332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Beispiel:</a:t>
            </a:r>
            <a:endParaRPr lang="de-DE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5/6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4B10A-2B22-44A3-9694-04B6CB1EB6EC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1388 L -0.00069 0.10231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4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463 L -0.00105 -0.10393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0" build="allAtOnce" autoUpdateAnimBg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18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Handhabung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Planung eigener Lernsequenzen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43608" y="2710661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Welche Unterrichtsinhalte will ich vermitteln?</a:t>
            </a:r>
            <a:endParaRPr lang="de-DE" sz="18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feil nach unten 7"/>
          <p:cNvSpPr/>
          <p:nvPr/>
        </p:nvSpPr>
        <p:spPr bwMode="auto">
          <a:xfrm>
            <a:off x="2195736" y="3645024"/>
            <a:ext cx="792088" cy="79208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43608" y="466591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Wie bringe ich diese Inhalte zu den Schülerinnen und Schülern?</a:t>
            </a:r>
            <a:endParaRPr lang="de-DE" sz="18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88024" y="2710661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Mit welchen Unterrichtsinhalten unterstütze ich diese Entwicklung?</a:t>
            </a:r>
            <a:endParaRPr lang="de-DE" sz="18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88024" y="465313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Vor welchen Entwicklungsaufgaben stehen meine Schülerinnen und Schüler?</a:t>
            </a:r>
            <a:endParaRPr lang="de-DE" sz="18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Pfeil nach unten 11"/>
          <p:cNvSpPr/>
          <p:nvPr/>
        </p:nvSpPr>
        <p:spPr bwMode="auto">
          <a:xfrm rot="10800000">
            <a:off x="6228184" y="3645024"/>
            <a:ext cx="792088" cy="79208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Multiplizieren 12"/>
          <p:cNvSpPr/>
          <p:nvPr/>
        </p:nvSpPr>
        <p:spPr bwMode="auto">
          <a:xfrm>
            <a:off x="683568" y="1268760"/>
            <a:ext cx="3816424" cy="5688632"/>
          </a:xfrm>
          <a:prstGeom prst="mathMultiply">
            <a:avLst>
              <a:gd name="adj1" fmla="val 2557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FE5E6-9BC3-45EF-A821-B1329CC15D23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19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043608" y="2204864"/>
            <a:ext cx="7696200" cy="4191000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33400" y="4495800"/>
            <a:ext cx="2094384" cy="738664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Lebenssituationen, in denen die Frage nach Gott bedeutsam wird</a:t>
            </a:r>
            <a:endParaRPr lang="de-DE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03848" y="4005064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sym typeface="Symbol" pitchFamily="18" charset="2"/>
              </a:rPr>
              <a:t></a:t>
            </a:r>
            <a:r>
              <a:rPr lang="de-DE" dirty="0" smtClean="0">
                <a:sym typeface="Symbol" pitchFamily="18" charset="2"/>
              </a:rPr>
              <a:t> 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6228184" y="3933056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sym typeface="Symbol" pitchFamily="18" charset="2"/>
              </a:rPr>
              <a:t></a:t>
            </a:r>
            <a:r>
              <a:rPr lang="de-DE" dirty="0" smtClean="0">
                <a:sym typeface="Symbol" pitchFamily="18" charset="2"/>
              </a:rPr>
              <a:t> </a:t>
            </a:r>
            <a:endParaRPr lang="de-DE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195736" y="3573016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Fragen und suchen	</a:t>
            </a:r>
            <a:r>
              <a:rPr lang="de-DE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de-DE" sz="20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257800" y="358140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Existiert Gott?</a:t>
            </a:r>
            <a:endParaRPr lang="de-DE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 rot="1186441">
            <a:off x="2133600" y="5895223"/>
            <a:ext cx="681038" cy="3079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767 h 21600"/>
              <a:gd name="T14" fmla="*/ 20817 w 21600"/>
              <a:gd name="T15" fmla="*/ 128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441" y="0"/>
                </a:moveTo>
                <a:lnTo>
                  <a:pt x="17441" y="8767"/>
                </a:lnTo>
                <a:lnTo>
                  <a:pt x="3375" y="8767"/>
                </a:lnTo>
                <a:lnTo>
                  <a:pt x="3375" y="12833"/>
                </a:lnTo>
                <a:lnTo>
                  <a:pt x="17441" y="12833"/>
                </a:lnTo>
                <a:lnTo>
                  <a:pt x="1744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8767"/>
                </a:moveTo>
                <a:lnTo>
                  <a:pt x="1350" y="12833"/>
                </a:lnTo>
                <a:lnTo>
                  <a:pt x="2700" y="12833"/>
                </a:lnTo>
                <a:lnTo>
                  <a:pt x="2700" y="8767"/>
                </a:lnTo>
                <a:close/>
              </a:path>
              <a:path w="21600" h="21600">
                <a:moveTo>
                  <a:pt x="0" y="8767"/>
                </a:moveTo>
                <a:lnTo>
                  <a:pt x="0" y="12833"/>
                </a:lnTo>
                <a:lnTo>
                  <a:pt x="675" y="12833"/>
                </a:lnTo>
                <a:lnTo>
                  <a:pt x="675" y="8767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505200" y="5943600"/>
            <a:ext cx="2290936" cy="52322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Warum Menschen den Gottesgedanken ablehnen</a:t>
            </a:r>
            <a:endParaRPr lang="de-DE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6732240" y="4797152"/>
            <a:ext cx="2187352" cy="52322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Wie man sinnvoll über Gott sprechen kann</a:t>
            </a:r>
            <a:endParaRPr lang="de-DE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6228184" y="2564904"/>
            <a:ext cx="2131715" cy="52322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Gottesvorstellungen in den Religionen</a:t>
            </a:r>
            <a:endParaRPr lang="de-DE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2267744" y="2204864"/>
            <a:ext cx="1914872" cy="738664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Wie Menschen im Glauben an Gott Befreiung erfahren</a:t>
            </a:r>
            <a:endParaRPr lang="de-DE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Handhabung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Planung eigener Lernsequenzen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55576" y="1844824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Beispiel:</a:t>
            </a:r>
          </a:p>
          <a:p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9/10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915816" y="4141529"/>
            <a:ext cx="352839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G1</a:t>
            </a:r>
            <a:r>
              <a:rPr lang="de-DE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Menschliche Erfahrungen und Fragen nach dem Sinn des Lebens als </a:t>
            </a:r>
            <a:r>
              <a:rPr lang="de-DE" sz="10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Verstehenshorizont</a:t>
            </a:r>
            <a:r>
              <a:rPr lang="de-DE" sz="1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der Frage nach Gott</a:t>
            </a:r>
          </a:p>
          <a:p>
            <a:pPr>
              <a:spcAft>
                <a:spcPts val="600"/>
              </a:spcAft>
            </a:pPr>
            <a:r>
              <a:rPr lang="de-DE" sz="1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R2</a:t>
            </a:r>
            <a:r>
              <a:rPr lang="de-DE" sz="1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Ideologien als  verkürzte Weltdeutungen, die Teilaspekte der Wirklichkeit verabsolutieren</a:t>
            </a:r>
          </a:p>
          <a:p>
            <a:pPr>
              <a:spcAft>
                <a:spcPts val="600"/>
              </a:spcAft>
            </a:pPr>
            <a:r>
              <a:rPr lang="de-DE" sz="1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Apg</a:t>
            </a:r>
            <a:r>
              <a:rPr lang="de-DE" sz="1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2,1-13</a:t>
            </a:r>
            <a:r>
              <a:rPr lang="de-DE" sz="1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Das Pfingstereignis</a:t>
            </a:r>
            <a:endParaRPr lang="de-DE" sz="1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187624" y="4077072"/>
            <a:ext cx="432048" cy="30777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G1</a:t>
            </a:r>
            <a:endParaRPr lang="de-DE" sz="1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100392" y="4345359"/>
            <a:ext cx="432048" cy="30777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G1</a:t>
            </a:r>
            <a:endParaRPr lang="de-DE" sz="1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860032" y="5517232"/>
            <a:ext cx="432048" cy="30777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G1</a:t>
            </a:r>
            <a:endParaRPr lang="de-DE" sz="1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411760" y="3049215"/>
            <a:ext cx="432048" cy="30777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G1</a:t>
            </a:r>
            <a:endParaRPr lang="de-DE" sz="1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915816" y="3049215"/>
            <a:ext cx="432048" cy="30777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R2</a:t>
            </a:r>
            <a:endParaRPr lang="de-DE" sz="1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732240" y="4365104"/>
            <a:ext cx="1224136" cy="27699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Apg</a:t>
            </a:r>
            <a:r>
              <a:rPr lang="de-DE" sz="1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2,1-13</a:t>
            </a:r>
            <a:endParaRPr lang="de-DE" sz="12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6228184" y="3224009"/>
            <a:ext cx="1224136" cy="27699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Apg</a:t>
            </a:r>
            <a:r>
              <a:rPr lang="de-DE" sz="1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2,1-13</a:t>
            </a:r>
            <a:endParaRPr lang="de-DE" sz="12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Datumsplatzhalt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13AEA-726A-42C2-AAF5-5B30A610EDCD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419872" y="3068960"/>
            <a:ext cx="1224136" cy="27699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Apg</a:t>
            </a:r>
            <a:r>
              <a:rPr lang="de-DE" sz="1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2,1-13</a:t>
            </a:r>
            <a:endParaRPr lang="de-DE" sz="12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4" grpId="0" animBg="1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652120" y="2420888"/>
            <a:ext cx="3077344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1. Orientierung an der Lebenswelt der Schülerinnen und Schüler: </a:t>
            </a:r>
            <a:endParaRPr lang="de-DE" sz="1800" b="1" dirty="0" smtClean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de-DE" sz="1800" b="1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Grundintention</a:t>
            </a:r>
            <a:endParaRPr lang="de-DE" sz="1800" b="1" dirty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652120" y="4023355"/>
            <a:ext cx="3096344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2. </a:t>
            </a:r>
            <a:r>
              <a:rPr lang="de-DE" sz="1800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Fachwissenschaftliche Orientierung:</a:t>
            </a:r>
            <a:endParaRPr lang="de-DE" sz="1800" b="1" dirty="0" smtClean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de-DE" sz="1800" b="1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Grundwissen</a:t>
            </a:r>
            <a:endParaRPr lang="de-DE" sz="1800" b="1" dirty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652120" y="5380474"/>
            <a:ext cx="300533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3. </a:t>
            </a:r>
            <a:r>
              <a:rPr lang="de-DE" sz="1800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Ergebnisorientierung:</a:t>
            </a:r>
            <a:endParaRPr lang="de-DE" sz="1800" b="1" dirty="0" smtClean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de-DE" sz="1800" b="1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Kompetenzerwerb</a:t>
            </a:r>
            <a:endParaRPr lang="de-DE" sz="1800" b="1" dirty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</p:txBody>
      </p:sp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6796" t="17302" r="52426" b="35677"/>
          <a:stretch>
            <a:fillRect/>
          </a:stretch>
        </p:blipFill>
        <p:spPr bwMode="auto">
          <a:xfrm>
            <a:off x="900112" y="2204864"/>
            <a:ext cx="4607991" cy="42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043608" y="2348880"/>
            <a:ext cx="1584176" cy="2880320"/>
          </a:xfrm>
          <a:prstGeom prst="ellips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2771800" y="2348880"/>
            <a:ext cx="2664296" cy="2880320"/>
          </a:xfrm>
          <a:prstGeom prst="ellips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1979712" y="5373216"/>
            <a:ext cx="3384376" cy="960512"/>
          </a:xfrm>
          <a:prstGeom prst="ellips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619672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3600" b="1" dirty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85192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3600" b="1" dirty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563888" y="5517232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3600" b="1" dirty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376BE-748B-43F6-944F-2E77A68C76BB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 Drei Säulen des Lehrplans: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4" grpId="0" animBg="1" autoUpdateAnimBg="0"/>
      <p:bldP spid="15" grpId="0" animBg="1" autoUpdateAnimBg="0"/>
      <p:bldP spid="16" grpId="0" animBg="1" autoUpdateAnimBg="0"/>
      <p:bldP spid="18" grpId="0" autoUpdateAnimBg="0"/>
      <p:bldP spid="19" grpId="0" autoUpdateAnimBg="0"/>
      <p:bldP spid="2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20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Handhabung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Grundwissenselemente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71600" y="2204864"/>
            <a:ext cx="7848872" cy="402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 Lehrplan wird jedes Grundwissenselement mehrmals angesprochen. Innerhalb dieses mehrfachen Vorkommens soll es einmal einen Schwerpunkt bekommen.</a:t>
            </a:r>
          </a:p>
          <a:p>
            <a:endParaRPr lang="de-DE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Beispiel:   G6 Die </a:t>
            </a:r>
            <a:r>
              <a:rPr lang="de-DE" sz="16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Theodizeefrage</a:t>
            </a:r>
            <a:r>
              <a:rPr lang="de-DE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und Antwortversuche</a:t>
            </a:r>
          </a:p>
          <a:p>
            <a:endParaRPr lang="de-DE" sz="16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7.1 Protestieren und Aufbegehren: Prophetisches Handeln</a:t>
            </a:r>
          </a:p>
          <a:p>
            <a:pPr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de-DE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Aufbegehren gegen Gott angesichts des Leids</a:t>
            </a:r>
            <a:endParaRPr lang="de-DE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8.2 Einsamkeit, Trennung und Tod: Gefährdungen des Lebens – Erlösung im Glauben</a:t>
            </a:r>
          </a:p>
          <a:p>
            <a:pPr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de-DE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Erfahrung des Leids als Anfrage an Gott formulieren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de-DE" sz="1600" kern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10.1 Fragen und suchen: Existiert Gott? 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de-DE" sz="1600" b="1" kern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de-DE" sz="1600" b="1" kern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Begriff der Theodizee</a:t>
            </a:r>
            <a:endParaRPr lang="de-DE" sz="1600" kern="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de-DE" sz="1600" kern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10.2 Dem Zeitgeist widerstehen: Kirche und Diktatur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de-DE" sz="1600" kern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de-DE" sz="1600" kern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de-DE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Theodizee nach Auschwitz</a:t>
            </a:r>
            <a:endParaRPr lang="de-DE" sz="1600" kern="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259632" y="587727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G6</a:t>
            </a:r>
            <a:endParaRPr lang="de-DE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259632" y="510667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G6</a:t>
            </a:r>
            <a:endParaRPr lang="de-DE" sz="1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59632" y="438659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G6</a:t>
            </a:r>
            <a:endParaRPr lang="de-DE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259632" y="3738518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G6</a:t>
            </a:r>
            <a:endParaRPr lang="de-DE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2AD336-F11C-45A3-80B0-02002D03F5D1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21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Handhabung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Beschreibung des Kompetenzerwerbs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43608" y="226816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Jede Unterrichtsreihe muss zur Entwicklung aller </a:t>
            </a:r>
            <a:r>
              <a:rPr lang="de-DE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fünf Grundkompetenzen </a:t>
            </a: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beitragen.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43608" y="306896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Beispiel:</a:t>
            </a:r>
          </a:p>
          <a:p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7/8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27784" y="3068960"/>
            <a:ext cx="6048672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de-DE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8.1 Die Welt verstehen: Naturwissenschaft und Mythen</a:t>
            </a:r>
          </a:p>
          <a:p>
            <a:pPr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 Schülerinnen und Schüler …</a:t>
            </a:r>
          </a:p>
          <a:p>
            <a:pPr>
              <a:spcAft>
                <a:spcPts val="600"/>
              </a:spcAft>
            </a:pPr>
            <a:r>
              <a:rPr lang="de-DE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vergleichen </a:t>
            </a: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Welt und Menschenbild des Hinduismus mit dem des Christentums.</a:t>
            </a:r>
          </a:p>
          <a:p>
            <a:pPr>
              <a:spcAft>
                <a:spcPts val="600"/>
              </a:spcAft>
            </a:pPr>
            <a:r>
              <a:rPr lang="de-DE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formulieren </a:t>
            </a: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ein eigenes Lob der Schöpfung, z.B. in einem Psalm oder einem Bild.</a:t>
            </a:r>
          </a:p>
          <a:p>
            <a:pPr>
              <a:spcAft>
                <a:spcPts val="600"/>
              </a:spcAft>
            </a:pPr>
            <a:r>
              <a:rPr lang="de-DE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deuten </a:t>
            </a: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verschiedene Mythen des Anfangs.</a:t>
            </a:r>
            <a:endParaRPr lang="de-DE" sz="1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115616" y="558924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Durch Verwendung von </a:t>
            </a:r>
            <a:r>
              <a:rPr lang="de-DE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Operatoren</a:t>
            </a: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werden Schüleraktivitäten beschrieben, 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 den Erwerb der fünf </a:t>
            </a:r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Grundkompetenzen</a:t>
            </a:r>
            <a:r>
              <a:rPr lang="de-DE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befördern oder dokumentieren.</a:t>
            </a:r>
            <a:endParaRPr lang="de-DE" sz="1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1520" y="3933056"/>
            <a:ext cx="237626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Dialogfähigkeit</a:t>
            </a:r>
            <a:endParaRPr lang="de-DE" sz="16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51520" y="4458598"/>
            <a:ext cx="237626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Gestaltungsfähigkeit</a:t>
            </a:r>
            <a:endParaRPr lang="de-DE" sz="16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1520" y="5013176"/>
            <a:ext cx="237626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Deutungsfähigkeit</a:t>
            </a:r>
            <a:endParaRPr lang="de-DE" sz="16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3A3A5B-836F-42CA-A089-638B1D86151A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3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 Drei Säulen des Lehrplans: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Kompetenzorientierung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71600" y="2204864"/>
            <a:ext cx="5616624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Wie organisieren wir guten Religionsunterricht?</a:t>
            </a:r>
            <a:endParaRPr lang="de-DE" sz="18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043608" y="3284984"/>
            <a:ext cx="2286000" cy="91598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Beschreibung der Inhalte, Methoden, Medien etc.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943600" y="3225750"/>
            <a:ext cx="2286000" cy="923330"/>
          </a:xfrm>
          <a:prstGeom prst="rect">
            <a:avLst/>
          </a:prstGeom>
          <a:solidFill>
            <a:schemeClr val="accent3">
              <a:lumMod val="8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Beschreibung der Ergebnisse </a:t>
            </a:r>
            <a:r>
              <a:rPr lang="de-DE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bleibt offen</a:t>
            </a:r>
            <a:r>
              <a:rPr lang="de-DE" sz="18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de-DE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3429000" y="3475856"/>
            <a:ext cx="2362200" cy="457200"/>
          </a:xfrm>
          <a:prstGeom prst="rightArrow">
            <a:avLst>
              <a:gd name="adj1" fmla="val 50000"/>
              <a:gd name="adj2" fmla="val 129167"/>
            </a:avLst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unterrichtliche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Umsetzung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971600" y="4581128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u="sng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Ergebnisorientierter </a:t>
            </a:r>
            <a:r>
              <a:rPr lang="de-DE" sz="1800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Lehrplan</a:t>
            </a:r>
            <a:endParaRPr lang="de-DE" sz="1800" u="sng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971600" y="2780928"/>
            <a:ext cx="4608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u="sng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Planungsorientierter </a:t>
            </a:r>
            <a:r>
              <a:rPr lang="de-DE" sz="1800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Lehrplan</a:t>
            </a:r>
            <a:endParaRPr lang="de-DE" sz="1800" u="sng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043608" y="5013176"/>
            <a:ext cx="2286000" cy="915988"/>
          </a:xfrm>
          <a:prstGeom prst="rect">
            <a:avLst/>
          </a:prstGeom>
          <a:solidFill>
            <a:schemeClr val="accent3">
              <a:lumMod val="8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Inhalte, Methoden, Medien etc. sind frei wählbar.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940152" y="5013176"/>
            <a:ext cx="2286000" cy="91598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Beschreibung der Ergebnisse in Form von Kompetenzen</a:t>
            </a:r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3491880" y="5229200"/>
            <a:ext cx="2362200" cy="457200"/>
          </a:xfrm>
          <a:prstGeom prst="rightArrow">
            <a:avLst>
              <a:gd name="adj1" fmla="val 50000"/>
              <a:gd name="adj2" fmla="val 129167"/>
            </a:avLst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unterrichtliche </a:t>
            </a:r>
            <a:r>
              <a:rPr lang="de-DE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Umsetzung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 rot="21037293">
            <a:off x="1854674" y="4024437"/>
            <a:ext cx="203813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Stoffmenge ?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 rot="20882194">
            <a:off x="5994393" y="3899261"/>
            <a:ext cx="2788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Unterrichtsertrag ?</a:t>
            </a:r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B945-5FEC-4E10-AE28-D8C62C769DD3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 autoUpdateAnimBg="0"/>
      <p:bldP spid="10" grpId="0" animBg="1" autoUpdateAnimBg="0"/>
      <p:bldP spid="11" grpId="0" autoUpdateAnimBg="0"/>
      <p:bldP spid="12" grpId="0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4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 Drei Säulen des Lehrplans: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Kompetenzorientierung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Group 33"/>
          <p:cNvGraphicFramePr>
            <a:graphicFrameLocks noGrp="1"/>
          </p:cNvGraphicFramePr>
          <p:nvPr/>
        </p:nvGraphicFramePr>
        <p:xfrm>
          <a:off x="2843808" y="2348881"/>
          <a:ext cx="3888432" cy="4199494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1296144"/>
              </a:tblGrid>
              <a:tr h="37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5/6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9/10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66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2771800" y="5733256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120 Stunden nicht verplant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7164288" y="2341984"/>
            <a:ext cx="1656184" cy="41833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Kompetenzen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Wahrnehmungs-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fähigkeit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Deutungs-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fähigkeit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Urteilsfähigkeit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Dialogfähigkeit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Gestaltungs-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fähigkeit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Diagramm 11"/>
          <p:cNvGraphicFramePr/>
          <p:nvPr/>
        </p:nvGraphicFramePr>
        <p:xfrm>
          <a:off x="6804248" y="3645024"/>
          <a:ext cx="360040" cy="103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2915816" y="2852936"/>
            <a:ext cx="3678560" cy="338554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maximal 240 planbare Einzelstunden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2915816" y="3284984"/>
            <a:ext cx="3672408" cy="8309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Inwiefern trägt </a:t>
            </a:r>
            <a:r>
              <a:rPr lang="de-DE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jede Unterrichtseinheit</a:t>
            </a:r>
            <a:r>
              <a:rPr lang="de-DE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zum Erwerb aller fünf Kompetenzen bei?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9476F6-009C-4F5F-BE41-0861D36283EB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Graphic spid="12" grpId="1">
        <p:bldAsOne/>
      </p:bldGraphic>
      <p:bldP spid="13" grpId="0" animBg="1" autoUpdateAnimBg="0"/>
      <p:bldP spid="1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5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Drei Säulen des Lehrplans: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Fachwissen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067944" y="4365104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strukturiertes Grundwissen </a:t>
            </a:r>
          </a:p>
          <a:p>
            <a: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(DBK 2004)</a:t>
            </a:r>
            <a:endParaRPr lang="de-DE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067944" y="37890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vernetztes,</a:t>
            </a:r>
            <a:endParaRPr lang="de-DE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067944" y="321297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anschlussfähiges,</a:t>
            </a:r>
            <a:endParaRPr lang="de-DE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02D79C-88B3-4030-A8FD-B54A8080425A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331640" y="6237312"/>
            <a:ext cx="180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Karikatur: Gerhard Mester</a:t>
            </a:r>
            <a:endParaRPr lang="de-DE" sz="9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403648" y="242088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Kein bloßes Faktenwissen, sondern</a:t>
            </a:r>
            <a:endParaRPr lang="de-DE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6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Group 33"/>
          <p:cNvGraphicFramePr>
            <a:graphicFrameLocks noGrp="1"/>
          </p:cNvGraphicFramePr>
          <p:nvPr/>
        </p:nvGraphicFramePr>
        <p:xfrm>
          <a:off x="2843808" y="2348881"/>
          <a:ext cx="3888432" cy="4199494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1296144"/>
              </a:tblGrid>
              <a:tr h="37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5/6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9/10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66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2771800" y="5733256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120 Stunden nicht verplant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7164288" y="2341984"/>
            <a:ext cx="1656184" cy="41833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Kompetenzen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Wahrnehmungs-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fähigkeit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Deutungs-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fähigkeit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Urteilsfähigkeit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Dialogfähigkeit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Gestaltungs-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fähigkeit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Diagramm 11"/>
          <p:cNvGraphicFramePr/>
          <p:nvPr/>
        </p:nvGraphicFramePr>
        <p:xfrm>
          <a:off x="6804248" y="3645024"/>
          <a:ext cx="360040" cy="103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2915816" y="2852936"/>
            <a:ext cx="3678560" cy="30777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maximal 240 planbare Einzelstunden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2915816" y="3284984"/>
            <a:ext cx="3672408" cy="52322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Inwiefern trägt </a:t>
            </a:r>
            <a:r>
              <a:rPr lang="de-DE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jede Unterrichtseinheit</a:t>
            </a: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zum Erwerb aller fünf Kompetenzen bei?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Drei Säulen des Lehrplans: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Fachwissen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>
          <a:xfrm>
            <a:off x="755576" y="2341984"/>
            <a:ext cx="1656184" cy="41833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Grundwissens-</a:t>
            </a:r>
            <a:r>
              <a:rPr kumimoji="0" lang="de-DE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bereiche</a:t>
            </a:r>
            <a:endParaRPr kumimoji="0" lang="de-DE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0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Bibel, religiöse Sprache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Gott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Jesus Christus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Kirche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Religionen</a:t>
            </a:r>
            <a:r>
              <a:rPr kumimoji="0" lang="de-DE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Weltansch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de-DE" sz="16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Ethik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Diagramm 16"/>
          <p:cNvGraphicFramePr/>
          <p:nvPr/>
        </p:nvGraphicFramePr>
        <p:xfrm>
          <a:off x="2483768" y="2852936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Text Box 132"/>
          <p:cNvSpPr txBox="1">
            <a:spLocks noChangeArrowheads="1"/>
          </p:cNvSpPr>
          <p:nvPr/>
        </p:nvSpPr>
        <p:spPr bwMode="auto">
          <a:xfrm>
            <a:off x="2915816" y="3933056"/>
            <a:ext cx="3672408" cy="52322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Inwiefern trägt </a:t>
            </a:r>
            <a:r>
              <a:rPr lang="de-DE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jede Unterrichtseinheit </a:t>
            </a: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zum Aufbau von Grundwissen bei?</a:t>
            </a:r>
          </a:p>
        </p:txBody>
      </p:sp>
      <p:graphicFrame>
        <p:nvGraphicFramePr>
          <p:cNvPr id="19" name="Diagramm 18"/>
          <p:cNvGraphicFramePr/>
          <p:nvPr/>
        </p:nvGraphicFramePr>
        <p:xfrm>
          <a:off x="2483768" y="3429000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0" name="Diagramm 19"/>
          <p:cNvGraphicFramePr/>
          <p:nvPr/>
        </p:nvGraphicFramePr>
        <p:xfrm>
          <a:off x="2483768" y="4005064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1" name="Diagramm 20"/>
          <p:cNvGraphicFramePr/>
          <p:nvPr/>
        </p:nvGraphicFramePr>
        <p:xfrm>
          <a:off x="2483768" y="4581128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2" name="Diagramm 21"/>
          <p:cNvGraphicFramePr/>
          <p:nvPr/>
        </p:nvGraphicFramePr>
        <p:xfrm>
          <a:off x="2483768" y="5157192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23" name="Diagramm 22"/>
          <p:cNvGraphicFramePr/>
          <p:nvPr/>
        </p:nvGraphicFramePr>
        <p:xfrm>
          <a:off x="2483768" y="5733256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sp>
        <p:nvSpPr>
          <p:cNvPr id="2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300EB-90E1-4DC5-A3F3-63898AFF5EBC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8" grpId="0" animBg="1" autoUpdateAnimBg="0"/>
      <p:bldGraphic spid="19" grpId="0">
        <p:bldAsOne/>
      </p:bldGraphic>
      <p:bldGraphic spid="20" grpId="1">
        <p:bldAsOne/>
      </p:bldGraphic>
      <p:bldGraphic spid="21" grpId="1">
        <p:bldAsOne/>
      </p:bldGraphic>
      <p:bldGraphic spid="22" grpId="1">
        <p:bldAsOne/>
      </p:bldGraphic>
      <p:bldGraphic spid="23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7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Drei Säulen des Lehrplans: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Schülerorientierung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43608" y="4005064"/>
            <a:ext cx="7696200" cy="2092881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Kognitiv-instrumentelle Modellierung der Welt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Ästhetisch-expressive Begegnung und Gestaltung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Normativ-evaluative Auseinandersetzung mit Wirtschaft und Gesellschaft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Formen konstitutiver Rationalität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43608" y="2276872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lnSpc>
                <a:spcPts val="2900"/>
              </a:lnSpc>
              <a:spcBef>
                <a:spcPct val="20000"/>
              </a:spcBef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Religiöse Bildung als einer von vier Modi der 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Welterschließung, Religionsunterricht 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als Ort systematischer Auseinandersetzung mit Fragen konstitutiver Rationalität (Baumert)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3BCBC-5A0C-49C9-AD97-E50BA2E174DB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Neuer Lehrplan SI - E. 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8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Drei Säulen des Lehrplans: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Schülerorientierung</a:t>
            </a:r>
            <a:endParaRPr lang="de-DE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63688" y="4941168"/>
            <a:ext cx="6120680" cy="936104"/>
          </a:xfrm>
          <a:prstGeom prst="rect">
            <a:avLst/>
          </a:prstGeom>
        </p:spPr>
        <p:txBody>
          <a:bodyPr/>
          <a:lstStyle/>
          <a:p>
            <a:pPr marL="342900" marR="0" lvl="0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Was schuldet der Religionsunterricht den Schülerinnen und</a:t>
            </a:r>
            <a:r>
              <a:rPr kumimoji="0" lang="de-DE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Schülern?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43608" y="2276872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lnSpc>
                <a:spcPts val="2900"/>
              </a:lnSpc>
              <a:spcBef>
                <a:spcPct val="20000"/>
              </a:spcBef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Religiöse Bildung als einer von vier Modi der </a:t>
            </a:r>
            <a:r>
              <a:rPr lang="de-DE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Welterschließung, Religionsunterricht 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als Ort systematischer Auseinandersetzung mit Fragen konstitutiver Rationalität (Baumert)</a:t>
            </a:r>
          </a:p>
        </p:txBody>
      </p:sp>
      <p:sp>
        <p:nvSpPr>
          <p:cNvPr id="12" name="Pfeil nach unten 11"/>
          <p:cNvSpPr/>
          <p:nvPr/>
        </p:nvSpPr>
        <p:spPr bwMode="auto">
          <a:xfrm>
            <a:off x="4211960" y="3789040"/>
            <a:ext cx="936104" cy="86409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B6B00-E9CC-471B-9FBC-C1072131E8B1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utoUpdateAnimBg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chemeClr val="accent2">
                    <a:lumMod val="75000"/>
                  </a:schemeClr>
                </a:solidFill>
              </a:rPr>
              <a:t>Neuer Lehrplan SI - E. Middendorf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4F33-01E4-461C-8DC7-5FF5EEAE4E07}" type="slidenum">
              <a:rPr lang="de-DE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9</a:t>
            </a:fld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Grafik 9" descr="Beschreibung: WBWWK-6312-f"/>
          <p:cNvPicPr>
            <a:picLocks noChangeAspect="1" noChangeArrowheads="1"/>
          </p:cNvPicPr>
          <p:nvPr/>
        </p:nvPicPr>
        <p:blipFill>
          <a:blip r:embed="rId2" cstate="print"/>
          <a:srcRect l="15636" t="29448" r="17915" b="11656"/>
          <a:stretch>
            <a:fillRect/>
          </a:stretch>
        </p:blipFill>
        <p:spPr bwMode="auto">
          <a:xfrm>
            <a:off x="6660232" y="404664"/>
            <a:ext cx="21717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236296" y="90872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MINISTERIUM</a:t>
            </a:r>
          </a:p>
          <a:p>
            <a:r>
              <a:rPr lang="de-DE" sz="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FÜR BILDUNG, WISSENSCHAFT, WEITERBILDUNG UND KULTUR</a:t>
            </a:r>
            <a:endParaRPr lang="de-DE" sz="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Group 33"/>
          <p:cNvGraphicFramePr>
            <a:graphicFrameLocks noGrp="1"/>
          </p:cNvGraphicFramePr>
          <p:nvPr/>
        </p:nvGraphicFramePr>
        <p:xfrm>
          <a:off x="2843808" y="2348881"/>
          <a:ext cx="3888432" cy="4199494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1296144"/>
              </a:tblGrid>
              <a:tr h="373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5/6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solidFill>
                              <a:schemeClr val="accent2">
                                <a:lumMod val="75000"/>
                              </a:schemeClr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9/10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662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bg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2771800" y="5733256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120 Stunden nicht verplant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7164288" y="2341984"/>
            <a:ext cx="1656184" cy="41833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Kompetenzen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Wahrnehmungs-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fähigkeit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Deutungs-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fähigkeit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Urteilsfähigkeit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Dialogfähigkeit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Gestaltungs-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fähigkeit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Diagramm 11"/>
          <p:cNvGraphicFramePr/>
          <p:nvPr/>
        </p:nvGraphicFramePr>
        <p:xfrm>
          <a:off x="6804248" y="3645024"/>
          <a:ext cx="360040" cy="103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1691680" y="7647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Drei Säulen des Lehrplans:</a:t>
            </a:r>
            <a:b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Schülerorientierung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>
          <a:xfrm>
            <a:off x="755576" y="2348880"/>
            <a:ext cx="1656184" cy="41833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Grundwissensbereiche</a:t>
            </a:r>
          </a:p>
          <a:p>
            <a:pPr marL="360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Bibel, religiöse Sprache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Gott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Jesus Christus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Kirche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Religionen</a:t>
            </a:r>
            <a:r>
              <a:rPr kumimoji="0" lang="de-DE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kumimoji="0" lang="de-DE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Weltansch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60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de-DE" sz="1600" kern="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Ethik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Diagramm 16"/>
          <p:cNvGraphicFramePr/>
          <p:nvPr/>
        </p:nvGraphicFramePr>
        <p:xfrm>
          <a:off x="2483768" y="2996952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9" name="Diagramm 18"/>
          <p:cNvGraphicFramePr/>
          <p:nvPr/>
        </p:nvGraphicFramePr>
        <p:xfrm>
          <a:off x="2483768" y="3501008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0" name="Diagramm 19"/>
          <p:cNvGraphicFramePr/>
          <p:nvPr/>
        </p:nvGraphicFramePr>
        <p:xfrm>
          <a:off x="2483768" y="4005064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1" name="Diagramm 20"/>
          <p:cNvGraphicFramePr/>
          <p:nvPr/>
        </p:nvGraphicFramePr>
        <p:xfrm>
          <a:off x="2483768" y="4509120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2" name="Diagramm 21"/>
          <p:cNvGraphicFramePr/>
          <p:nvPr/>
        </p:nvGraphicFramePr>
        <p:xfrm>
          <a:off x="2483768" y="5013176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23" name="Diagramm 22"/>
          <p:cNvGraphicFramePr/>
          <p:nvPr/>
        </p:nvGraphicFramePr>
        <p:xfrm>
          <a:off x="2483768" y="5517232"/>
          <a:ext cx="36004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sp>
        <p:nvSpPr>
          <p:cNvPr id="26" name="Text Box 61"/>
          <p:cNvSpPr txBox="1">
            <a:spLocks noChangeArrowheads="1"/>
          </p:cNvSpPr>
          <p:nvPr/>
        </p:nvSpPr>
        <p:spPr bwMode="auto">
          <a:xfrm>
            <a:off x="3595826" y="3140968"/>
            <a:ext cx="400110" cy="21294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Themenfeld</a:t>
            </a:r>
          </a:p>
        </p:txBody>
      </p:sp>
      <p:sp>
        <p:nvSpPr>
          <p:cNvPr id="25" name="Text Box 61"/>
          <p:cNvSpPr txBox="1">
            <a:spLocks noChangeArrowheads="1"/>
          </p:cNvSpPr>
          <p:nvPr/>
        </p:nvSpPr>
        <p:spPr bwMode="auto">
          <a:xfrm>
            <a:off x="3088347" y="4293096"/>
            <a:ext cx="400110" cy="2057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Themenfeld</a:t>
            </a: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4240475" y="3861048"/>
            <a:ext cx="400110" cy="2057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Themenfeld</a:t>
            </a:r>
          </a:p>
        </p:txBody>
      </p:sp>
      <p:sp>
        <p:nvSpPr>
          <p:cNvPr id="24" name="Text Box 60"/>
          <p:cNvSpPr txBox="1">
            <a:spLocks noChangeArrowheads="1"/>
          </p:cNvSpPr>
          <p:nvPr/>
        </p:nvSpPr>
        <p:spPr bwMode="auto">
          <a:xfrm>
            <a:off x="4427984" y="4581128"/>
            <a:ext cx="2133600" cy="138499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Wie lassen sich </a:t>
            </a:r>
            <a:r>
              <a:rPr lang="de-DE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Erwerbssituationen</a:t>
            </a: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schaffen, die der Lebenssituation der Schülerinnen und Schüler entsprechen?</a:t>
            </a:r>
          </a:p>
        </p:txBody>
      </p:sp>
      <p:sp>
        <p:nvSpPr>
          <p:cNvPr id="18" name="Text Box 132"/>
          <p:cNvSpPr txBox="1">
            <a:spLocks noChangeArrowheads="1"/>
          </p:cNvSpPr>
          <p:nvPr/>
        </p:nvSpPr>
        <p:spPr bwMode="auto">
          <a:xfrm>
            <a:off x="2915816" y="3933056"/>
            <a:ext cx="3672408" cy="52322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Inwiefern trägt </a:t>
            </a:r>
            <a:r>
              <a:rPr lang="de-DE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jede Unterrichtseinheit </a:t>
            </a: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zum Aufbau von Grundwissen bei?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2915816" y="3284984"/>
            <a:ext cx="3672408" cy="52322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Inwiefern trägt </a:t>
            </a:r>
            <a:r>
              <a:rPr lang="de-DE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jede Unterrichtseinheit</a:t>
            </a: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zum Erwerb aller fünf Kompetenzen bei?</a:t>
            </a:r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2915816" y="2852936"/>
            <a:ext cx="3678560" cy="30777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maximal 240 planbare Einzelstunden</a:t>
            </a:r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D88A9-BF55-48EF-95D9-D0C1C8FE59EA}" type="datetime1">
              <a:rPr lang="de-DE" sz="80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pPr>
                <a:defRPr/>
              </a:pPr>
              <a:t>21.02.2014</a:t>
            </a:fld>
            <a:endParaRPr lang="de-DE" sz="8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25" grpId="0" animBg="1" autoUpdateAnimBg="0"/>
      <p:bldP spid="27" grpId="0" animBg="1" autoUpdateAnimBg="0"/>
      <p:bldP spid="24" grpId="0" uiExpand="1" build="allAtOnce" animBg="1"/>
    </p:bldLst>
  </p:timing>
</p:sld>
</file>

<file path=ppt/theme/theme1.xml><?xml version="1.0" encoding="utf-8"?>
<a:theme xmlns:a="http://schemas.openxmlformats.org/drawingml/2006/main" name="Geradlinig">
  <a:themeElements>
    <a:clrScheme name="Benutzerdefiniert 9">
      <a:dk1>
        <a:srgbClr val="003366"/>
      </a:dk1>
      <a:lt1>
        <a:srgbClr val="FFFFFF"/>
      </a:lt1>
      <a:dk2>
        <a:srgbClr val="003366"/>
      </a:dk2>
      <a:lt2>
        <a:srgbClr val="BFBFBF"/>
      </a:lt2>
      <a:accent1>
        <a:srgbClr val="C00000"/>
      </a:accent1>
      <a:accent2>
        <a:srgbClr val="A5A5A5"/>
      </a:accent2>
      <a:accent3>
        <a:srgbClr val="FFFFFF"/>
      </a:accent3>
      <a:accent4>
        <a:srgbClr val="002A56"/>
      </a:accent4>
      <a:accent5>
        <a:srgbClr val="FBFDB9"/>
      </a:accent5>
      <a:accent6>
        <a:srgbClr val="7B7B7B"/>
      </a:accent6>
      <a:hlink>
        <a:srgbClr val="A5A5A5"/>
      </a:hlink>
      <a:folHlink>
        <a:srgbClr val="800000"/>
      </a:folHlink>
    </a:clrScheme>
    <a:fontScheme name="Geradlini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eradlinig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radlinig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radlinig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radlinig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1551</Words>
  <Application>Microsoft Office PowerPoint</Application>
  <PresentationFormat>Bildschirmpräsentation (4:3)</PresentationFormat>
  <Paragraphs>362</Paragraphs>
  <Slides>21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  <vt:variant>
        <vt:lpstr>Zielgruppenorientierte Präsentationen</vt:lpstr>
      </vt:variant>
      <vt:variant>
        <vt:i4>1</vt:i4>
      </vt:variant>
    </vt:vector>
  </HeadingPairs>
  <TitlesOfParts>
    <vt:vector size="23" baseType="lpstr">
      <vt:lpstr>Geradlinig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Gutenberg 23.08.2012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Elmar Middendorf</dc:creator>
  <cp:lastModifiedBy>Middendorf</cp:lastModifiedBy>
  <cp:revision>307</cp:revision>
  <dcterms:created xsi:type="dcterms:W3CDTF">2011-03-22T16:15:47Z</dcterms:created>
  <dcterms:modified xsi:type="dcterms:W3CDTF">2014-02-21T17:22:44Z</dcterms:modified>
</cp:coreProperties>
</file>